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313863"/>
  <p:embeddedFontLst>
    <p:embeddedFont>
      <p:font typeface="Open Sans Light" panose="020B03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iwvmeXj2AD9vVvlWvF9LSjRoyl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0248255-2FD4-446F-B288-40E716240AFB}">
  <a:tblStyle styleId="{80248255-2FD4-446F-B288-40E716240AFB}" styleName="Table_0">
    <a:wholeTbl>
      <a:tcTxStyle b="off" i="off">
        <a:font>
          <a:latin typeface="Univers Light"/>
          <a:ea typeface="Univers Light"/>
          <a:cs typeface="Univers Light"/>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lt1"/>
          </a:solidFill>
        </a:fill>
      </a:tcStyle>
    </a:wholeTbl>
    <a:band1H>
      <a:tcTxStyle/>
      <a:tcStyle>
        <a:tcBdr/>
        <a:fill>
          <a:solidFill>
            <a:srgbClr val="EEF3F4"/>
          </a:solidFill>
        </a:fill>
      </a:tcStyle>
    </a:band1H>
    <a:band2H>
      <a:tcTxStyle/>
      <a:tcStyle>
        <a:tcBdr/>
      </a:tcStyle>
    </a:band2H>
    <a:band1V>
      <a:tcTxStyle/>
      <a:tcStyle>
        <a:tcBdr/>
        <a:fill>
          <a:solidFill>
            <a:srgbClr val="EEF3F4"/>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fill>
          <a:solidFill>
            <a:schemeClr val="lt1"/>
          </a:solidFill>
        </a:fill>
      </a:tcStyle>
    </a:lastRow>
    <a:seCell>
      <a:tcTxStyle/>
      <a:tcStyle>
        <a:tcBdr/>
      </a:tcStyle>
    </a:seCell>
    <a:swCell>
      <a:tcTxStyle/>
      <a:tcStyle>
        <a:tcBdr/>
      </a:tcStyle>
    </a:swCell>
    <a:firstRow>
      <a:tcTxStyle b="on" i="off">
        <a:font>
          <a:latin typeface="Univers Light"/>
          <a:ea typeface="Univers Light"/>
          <a:cs typeface="Univers Light"/>
        </a:font>
        <a:schemeClr val="lt1"/>
      </a:tcTxStyle>
      <a:tcStyle>
        <a:tcBdr/>
        <a:fill>
          <a:solidFill>
            <a:schemeClr val="accent2"/>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5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731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67311"/>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6554"/>
            <a:ext cx="2971800" cy="46731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1: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2: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3: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3: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4: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i="1"/>
          </a:p>
        </p:txBody>
      </p:sp>
      <p:sp>
        <p:nvSpPr>
          <p:cNvPr id="124" name="Google Shape;124;p4: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5: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5: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6: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6: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482296"/>
            <a:ext cx="5486400" cy="366733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7:notes"/>
          <p:cNvSpPr txBox="1">
            <a:spLocks noGrp="1"/>
          </p:cNvSpPr>
          <p:nvPr>
            <p:ph type="sldNum" idx="12"/>
          </p:nvPr>
        </p:nvSpPr>
        <p:spPr>
          <a:xfrm>
            <a:off x="3884613" y="8846554"/>
            <a:ext cx="2971800" cy="46731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ffed59f806_0_0:notes"/>
          <p:cNvSpPr>
            <a:spLocks noGrp="1" noRot="1" noChangeAspect="1"/>
          </p:cNvSpPr>
          <p:nvPr>
            <p:ph type="sldImg" idx="2"/>
          </p:nvPr>
        </p:nvSpPr>
        <p:spPr>
          <a:xfrm>
            <a:off x="635000" y="1163638"/>
            <a:ext cx="5588000" cy="31432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2ffed59f806_0_0:notes"/>
          <p:cNvSpPr txBox="1">
            <a:spLocks noGrp="1"/>
          </p:cNvSpPr>
          <p:nvPr>
            <p:ph type="body" idx="1"/>
          </p:nvPr>
        </p:nvSpPr>
        <p:spPr>
          <a:xfrm>
            <a:off x="685800" y="4482297"/>
            <a:ext cx="5486400" cy="366748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g2ffed59f806_0_0:notes"/>
          <p:cNvSpPr txBox="1">
            <a:spLocks noGrp="1"/>
          </p:cNvSpPr>
          <p:nvPr>
            <p:ph type="sldNum" idx="12"/>
          </p:nvPr>
        </p:nvSpPr>
        <p:spPr>
          <a:xfrm>
            <a:off x="3884613" y="8846553"/>
            <a:ext cx="2971800" cy="467221"/>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1">
  <p:cSld name="Title 1">
    <p:bg>
      <p:bgPr>
        <a:solidFill>
          <a:srgbClr val="3F636A"/>
        </a:solidFill>
        <a:effectLst/>
      </p:bgPr>
    </p:bg>
    <p:spTree>
      <p:nvGrpSpPr>
        <p:cNvPr id="1" name="Shape 15"/>
        <p:cNvGrpSpPr/>
        <p:nvPr/>
      </p:nvGrpSpPr>
      <p:grpSpPr>
        <a:xfrm>
          <a:off x="0" y="0"/>
          <a:ext cx="0" cy="0"/>
          <a:chOff x="0" y="0"/>
          <a:chExt cx="0" cy="0"/>
        </a:xfrm>
      </p:grpSpPr>
      <p:sp>
        <p:nvSpPr>
          <p:cNvPr id="16" name="Google Shape;16;p9"/>
          <p:cNvSpPr/>
          <p:nvPr/>
        </p:nvSpPr>
        <p:spPr>
          <a:xfrm>
            <a:off x="0" y="594360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Open Sans Light"/>
              <a:ea typeface="Open Sans Light"/>
              <a:cs typeface="Open Sans Light"/>
              <a:sym typeface="Open Sans Light"/>
            </a:endParaRPr>
          </a:p>
        </p:txBody>
      </p:sp>
      <p:cxnSp>
        <p:nvCxnSpPr>
          <p:cNvPr id="17" name="Google Shape;17;p9"/>
          <p:cNvCxnSpPr/>
          <p:nvPr/>
        </p:nvCxnSpPr>
        <p:spPr>
          <a:xfrm>
            <a:off x="896628" y="0"/>
            <a:ext cx="0" cy="6858000"/>
          </a:xfrm>
          <a:prstGeom prst="straightConnector1">
            <a:avLst/>
          </a:prstGeom>
          <a:noFill/>
          <a:ln w="19050" cap="flat" cmpd="sng">
            <a:solidFill>
              <a:srgbClr val="F2ECE9"/>
            </a:solidFill>
            <a:prstDash val="solid"/>
            <a:miter lim="800000"/>
            <a:headEnd type="none" w="sm" len="sm"/>
            <a:tailEnd type="none" w="sm" len="sm"/>
          </a:ln>
        </p:spPr>
      </p:cxnSp>
      <p:sp>
        <p:nvSpPr>
          <p:cNvPr id="18" name="Google Shape;18;p9"/>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Open Sans Light"/>
              <a:ea typeface="Open Sans Light"/>
              <a:cs typeface="Open Sans Light"/>
              <a:sym typeface="Open Sans Light"/>
            </a:endParaRPr>
          </a:p>
        </p:txBody>
      </p:sp>
      <p:sp>
        <p:nvSpPr>
          <p:cNvPr id="19" name="Google Shape;19;p9"/>
          <p:cNvSpPr txBox="1">
            <a:spLocks noGrp="1"/>
          </p:cNvSpPr>
          <p:nvPr>
            <p:ph type="title"/>
          </p:nvPr>
        </p:nvSpPr>
        <p:spPr>
          <a:xfrm>
            <a:off x="1317615" y="690511"/>
            <a:ext cx="5185821" cy="525308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and Table">
  <p:cSld name="Title Content and Table">
    <p:bg>
      <p:bgPr>
        <a:solidFill>
          <a:srgbClr val="F2ECE9"/>
        </a:solidFill>
        <a:effectLst/>
      </p:bgPr>
    </p:bg>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a:off x="1468814" y="2057400"/>
            <a:ext cx="3091027" cy="3867538"/>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0"/>
              </a:spcBef>
              <a:spcAft>
                <a:spcPts val="0"/>
              </a:spcAft>
              <a:buClr>
                <a:schemeClr val="dk1"/>
              </a:buClr>
              <a:buSzPts val="2000"/>
              <a:buNone/>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76" name="Google Shape;76;p18"/>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
        <p:nvSpPr>
          <p:cNvPr id="77" name="Google Shape;77;p18"/>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2 Content 2">
  <p:cSld name="Title and 2 Content 2">
    <p:bg>
      <p:bgPr>
        <a:solidFill>
          <a:srgbClr val="F2ECE9"/>
        </a:solidFill>
        <a:effectLst/>
      </p:bgPr>
    </p:bg>
    <p:spTree>
      <p:nvGrpSpPr>
        <p:cNvPr id="1" name="Shape 78"/>
        <p:cNvGrpSpPr/>
        <p:nvPr/>
      </p:nvGrpSpPr>
      <p:grpSpPr>
        <a:xfrm>
          <a:off x="0" y="0"/>
          <a:ext cx="0" cy="0"/>
          <a:chOff x="0" y="0"/>
          <a:chExt cx="0" cy="0"/>
        </a:xfrm>
      </p:grpSpPr>
      <p:sp>
        <p:nvSpPr>
          <p:cNvPr id="79" name="Google Shape;79;p19"/>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80" name="Google Shape;80;p19"/>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
        <p:nvSpPr>
          <p:cNvPr id="81" name="Google Shape;81;p19"/>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9"/>
          <p:cNvSpPr txBox="1">
            <a:spLocks noGrp="1"/>
          </p:cNvSpPr>
          <p:nvPr>
            <p:ph type="body" idx="1"/>
          </p:nvPr>
        </p:nvSpPr>
        <p:spPr>
          <a:xfrm>
            <a:off x="1468814" y="2066731"/>
            <a:ext cx="6452876" cy="3867538"/>
          </a:xfrm>
          <a:prstGeom prst="rect">
            <a:avLst/>
          </a:prstGeom>
          <a:noFill/>
          <a:ln>
            <a:noFill/>
          </a:ln>
        </p:spPr>
        <p:txBody>
          <a:bodyPr spcFirstLastPara="1" wrap="square" lIns="0" tIns="45700" rIns="91425" bIns="45700" anchor="t" anchorCtr="0">
            <a:normAutofit/>
          </a:bodyPr>
          <a:lstStyle>
            <a:lvl1pPr marL="457200" lvl="0" indent="-355600" algn="l">
              <a:lnSpc>
                <a:spcPct val="100000"/>
              </a:lnSpc>
              <a:spcBef>
                <a:spcPts val="1000"/>
              </a:spcBef>
              <a:spcAft>
                <a:spcPts val="0"/>
              </a:spcAft>
              <a:buClr>
                <a:schemeClr val="dk1"/>
              </a:buClr>
              <a:buSzPts val="2000"/>
              <a:buChar char="•"/>
              <a:defRPr sz="2000"/>
            </a:lvl1pPr>
            <a:lvl2pPr marL="914400" lvl="1" indent="-355600" algn="l">
              <a:lnSpc>
                <a:spcPct val="100000"/>
              </a:lnSpc>
              <a:spcBef>
                <a:spcPts val="600"/>
              </a:spcBef>
              <a:spcAft>
                <a:spcPts val="0"/>
              </a:spcAft>
              <a:buClr>
                <a:schemeClr val="dk1"/>
              </a:buClr>
              <a:buSzPts val="2000"/>
              <a:buChar char="•"/>
              <a:defRPr sz="2000"/>
            </a:lvl2pPr>
            <a:lvl3pPr marL="1371600" lvl="2" indent="-355600" algn="l">
              <a:lnSpc>
                <a:spcPct val="100000"/>
              </a:lnSpc>
              <a:spcBef>
                <a:spcPts val="1000"/>
              </a:spcBef>
              <a:spcAft>
                <a:spcPts val="0"/>
              </a:spcAft>
              <a:buClr>
                <a:schemeClr val="dk1"/>
              </a:buClr>
              <a:buSzPts val="2000"/>
              <a:buChar char="•"/>
              <a:defRPr sz="2000"/>
            </a:lvl3pPr>
            <a:lvl4pPr marL="1828800" lvl="3" indent="-355600" algn="l">
              <a:lnSpc>
                <a:spcPct val="100000"/>
              </a:lnSpc>
              <a:spcBef>
                <a:spcPts val="600"/>
              </a:spcBef>
              <a:spcAft>
                <a:spcPts val="0"/>
              </a:spcAft>
              <a:buClr>
                <a:schemeClr val="dk1"/>
              </a:buClr>
              <a:buSzPts val="2000"/>
              <a:buChar char="•"/>
              <a:defRPr sz="2000"/>
            </a:lvl4pPr>
            <a:lvl5pPr marL="2286000" lvl="4" indent="-355600" algn="l">
              <a:lnSpc>
                <a:spcPct val="90000"/>
              </a:lnSpc>
              <a:spcBef>
                <a:spcPts val="1200"/>
              </a:spcBef>
              <a:spcAft>
                <a:spcPts val="0"/>
              </a:spcAft>
              <a:buClr>
                <a:schemeClr val="dk1"/>
              </a:buClr>
              <a:buSzPts val="2000"/>
              <a:buChar char="•"/>
              <a:defRPr sz="20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9"/>
          <p:cNvSpPr txBox="1">
            <a:spLocks noGrp="1"/>
          </p:cNvSpPr>
          <p:nvPr>
            <p:ph type="body" idx="2"/>
          </p:nvPr>
        </p:nvSpPr>
        <p:spPr>
          <a:xfrm>
            <a:off x="8169196" y="2066731"/>
            <a:ext cx="3108391" cy="3867538"/>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1000"/>
              </a:spcBef>
              <a:spcAft>
                <a:spcPts val="0"/>
              </a:spcAft>
              <a:buClr>
                <a:schemeClr val="dk1"/>
              </a:buClr>
              <a:buSzPts val="2000"/>
              <a:buNone/>
              <a:defRPr sz="2000"/>
            </a:lvl1pPr>
            <a:lvl2pPr marL="914400" lvl="1" indent="-355600" algn="l">
              <a:lnSpc>
                <a:spcPct val="100000"/>
              </a:lnSpc>
              <a:spcBef>
                <a:spcPts val="600"/>
              </a:spcBef>
              <a:spcAft>
                <a:spcPts val="0"/>
              </a:spcAft>
              <a:buClr>
                <a:schemeClr val="dk1"/>
              </a:buClr>
              <a:buSzPts val="2000"/>
              <a:buFont typeface="Arial"/>
              <a:buChar char="•"/>
              <a:defRPr sz="2000"/>
            </a:lvl2pPr>
            <a:lvl3pPr marL="1371600" lvl="2" indent="-355600" algn="l">
              <a:lnSpc>
                <a:spcPct val="90000"/>
              </a:lnSpc>
              <a:spcBef>
                <a:spcPts val="600"/>
              </a:spcBef>
              <a:spcAft>
                <a:spcPts val="0"/>
              </a:spcAft>
              <a:buClr>
                <a:schemeClr val="dk1"/>
              </a:buClr>
              <a:buSzPts val="2000"/>
              <a:buFont typeface="Arial"/>
              <a:buChar char="•"/>
              <a:defRPr sz="2000"/>
            </a:lvl3pPr>
            <a:lvl4pPr marL="1828800" lvl="3" indent="-355600" algn="l">
              <a:lnSpc>
                <a:spcPct val="90000"/>
              </a:lnSpc>
              <a:spcBef>
                <a:spcPts val="500"/>
              </a:spcBef>
              <a:spcAft>
                <a:spcPts val="0"/>
              </a:spcAft>
              <a:buClr>
                <a:schemeClr val="dk1"/>
              </a:buClr>
              <a:buSzPts val="2000"/>
              <a:buFont typeface="Arial"/>
              <a:buChar char="•"/>
              <a:defRPr sz="2000"/>
            </a:lvl4pPr>
            <a:lvl5pPr marL="2286000" lvl="4" indent="-355600" algn="l">
              <a:lnSpc>
                <a:spcPct val="90000"/>
              </a:lnSpc>
              <a:spcBef>
                <a:spcPts val="500"/>
              </a:spcBef>
              <a:spcAft>
                <a:spcPts val="0"/>
              </a:spcAft>
              <a:buClr>
                <a:schemeClr val="dk1"/>
              </a:buClr>
              <a:buSzPts val="2000"/>
              <a:buFont typeface="Arial"/>
              <a:buChar char="•"/>
              <a:defRPr sz="20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19"/>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able">
  <p:cSld name="Title and Table">
    <p:bg>
      <p:bgPr>
        <a:solidFill>
          <a:srgbClr val="F2ECE9"/>
        </a:solidFill>
        <a:effectLst/>
      </p:bgPr>
    </p:bg>
    <p:spTree>
      <p:nvGrpSpPr>
        <p:cNvPr id="1" name="Shape 85"/>
        <p:cNvGrpSpPr/>
        <p:nvPr/>
      </p:nvGrpSpPr>
      <p:grpSpPr>
        <a:xfrm>
          <a:off x="0" y="0"/>
          <a:ext cx="0" cy="0"/>
          <a:chOff x="0" y="0"/>
          <a:chExt cx="0" cy="0"/>
        </a:xfrm>
      </p:grpSpPr>
      <p:sp>
        <p:nvSpPr>
          <p:cNvPr id="86" name="Google Shape;86;p20"/>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87" name="Google Shape;87;p20"/>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
        <p:nvSpPr>
          <p:cNvPr id="88" name="Google Shape;88;p20"/>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20"/>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hank you 1">
  <p:cSld name="Thank you 1">
    <p:bg>
      <p:bgPr>
        <a:solidFill>
          <a:srgbClr val="3F636A"/>
        </a:solidFill>
        <a:effectLst/>
      </p:bgPr>
    </p:bg>
    <p:spTree>
      <p:nvGrpSpPr>
        <p:cNvPr id="1" name="Shape 90"/>
        <p:cNvGrpSpPr/>
        <p:nvPr/>
      </p:nvGrpSpPr>
      <p:grpSpPr>
        <a:xfrm>
          <a:off x="0" y="0"/>
          <a:ext cx="0" cy="0"/>
          <a:chOff x="0" y="0"/>
          <a:chExt cx="0" cy="0"/>
        </a:xfrm>
      </p:grpSpPr>
      <p:sp>
        <p:nvSpPr>
          <p:cNvPr id="91" name="Google Shape;91;p21"/>
          <p:cNvSpPr/>
          <p:nvPr/>
        </p:nvSpPr>
        <p:spPr>
          <a:xfrm>
            <a:off x="0" y="594360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92" name="Google Shape;92;p21"/>
          <p:cNvCxnSpPr/>
          <p:nvPr/>
        </p:nvCxnSpPr>
        <p:spPr>
          <a:xfrm>
            <a:off x="896628" y="0"/>
            <a:ext cx="0" cy="6858000"/>
          </a:xfrm>
          <a:prstGeom prst="straightConnector1">
            <a:avLst/>
          </a:prstGeom>
          <a:noFill/>
          <a:ln w="19050" cap="flat" cmpd="sng">
            <a:solidFill>
              <a:srgbClr val="F2ECE9"/>
            </a:solidFill>
            <a:prstDash val="solid"/>
            <a:miter lim="800000"/>
            <a:headEnd type="none" w="sm" len="sm"/>
            <a:tailEnd type="none" w="sm" len="sm"/>
          </a:ln>
        </p:spPr>
      </p:cxnSp>
      <p:sp>
        <p:nvSpPr>
          <p:cNvPr id="93" name="Google Shape;93;p21"/>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94" name="Google Shape;94;p21"/>
          <p:cNvSpPr txBox="1">
            <a:spLocks noGrp="1"/>
          </p:cNvSpPr>
          <p:nvPr>
            <p:ph type="title"/>
          </p:nvPr>
        </p:nvSpPr>
        <p:spPr>
          <a:xfrm>
            <a:off x="1317614" y="690511"/>
            <a:ext cx="4964671" cy="525308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21"/>
          <p:cNvSpPr txBox="1">
            <a:spLocks noGrp="1"/>
          </p:cNvSpPr>
          <p:nvPr>
            <p:ph type="body" idx="1"/>
          </p:nvPr>
        </p:nvSpPr>
        <p:spPr>
          <a:xfrm>
            <a:off x="6282286" y="690465"/>
            <a:ext cx="4784372" cy="5253089"/>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0"/>
              </a:spcBef>
              <a:spcAft>
                <a:spcPts val="0"/>
              </a:spcAft>
              <a:buClr>
                <a:schemeClr val="lt1"/>
              </a:buClr>
              <a:buSzPts val="2000"/>
              <a:buNone/>
              <a:defRPr sz="2000">
                <a:solidFill>
                  <a:schemeClr val="lt1"/>
                </a:solidFill>
              </a:defRPr>
            </a:lvl1pPr>
            <a:lvl2pPr marL="914400" lvl="1" indent="-342900" algn="l">
              <a:lnSpc>
                <a:spcPct val="100000"/>
              </a:lnSpc>
              <a:spcBef>
                <a:spcPts val="1200"/>
              </a:spcBef>
              <a:spcAft>
                <a:spcPts val="0"/>
              </a:spcAft>
              <a:buClr>
                <a:schemeClr val="lt1"/>
              </a:buClr>
              <a:buSzPts val="1800"/>
              <a:buFont typeface="Arial"/>
              <a:buChar char="•"/>
              <a:defRPr sz="1800">
                <a:solidFill>
                  <a:schemeClr val="lt1"/>
                </a:solidFill>
              </a:defRPr>
            </a:lvl2pPr>
            <a:lvl3pPr marL="1371600" lvl="2" indent="-330200" algn="l">
              <a:lnSpc>
                <a:spcPct val="100000"/>
              </a:lnSpc>
              <a:spcBef>
                <a:spcPts val="1200"/>
              </a:spcBef>
              <a:spcAft>
                <a:spcPts val="0"/>
              </a:spcAft>
              <a:buClr>
                <a:schemeClr val="lt1"/>
              </a:buClr>
              <a:buSzPts val="1600"/>
              <a:buFont typeface="Arial"/>
              <a:buChar char="•"/>
              <a:defRPr sz="1600">
                <a:solidFill>
                  <a:schemeClr val="lt1"/>
                </a:solidFill>
              </a:defRPr>
            </a:lvl3pPr>
            <a:lvl4pPr marL="1828800" lvl="3" indent="-317500" algn="l">
              <a:lnSpc>
                <a:spcPct val="100000"/>
              </a:lnSpc>
              <a:spcBef>
                <a:spcPts val="1200"/>
              </a:spcBef>
              <a:spcAft>
                <a:spcPts val="0"/>
              </a:spcAft>
              <a:buClr>
                <a:schemeClr val="lt1"/>
              </a:buClr>
              <a:buSzPts val="1400"/>
              <a:buFont typeface="Arial"/>
              <a:buChar char="•"/>
              <a:defRPr sz="1400">
                <a:solidFill>
                  <a:schemeClr val="lt1"/>
                </a:solidFill>
              </a:defRPr>
            </a:lvl4pPr>
            <a:lvl5pPr marL="2286000" lvl="4" indent="-317500" algn="l">
              <a:lnSpc>
                <a:spcPct val="100000"/>
              </a:lnSpc>
              <a:spcBef>
                <a:spcPts val="1200"/>
              </a:spcBef>
              <a:spcAft>
                <a:spcPts val="0"/>
              </a:spcAft>
              <a:buClr>
                <a:schemeClr val="lt1"/>
              </a:buClr>
              <a:buSzPts val="1400"/>
              <a:buFont typeface="Arial"/>
              <a:buChar char="•"/>
              <a:defRPr sz="1400">
                <a:solidFill>
                  <a:schemeClr val="lt1"/>
                </a:solidFill>
              </a:defRPr>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Picture">
  <p:cSld name="Title and Picture">
    <p:bg>
      <p:bgPr>
        <a:solidFill>
          <a:srgbClr val="E9F0F1"/>
        </a:solidFill>
        <a:effectLst/>
      </p:bgPr>
    </p:bg>
    <p:spTree>
      <p:nvGrpSpPr>
        <p:cNvPr id="1" name="Shape 20"/>
        <p:cNvGrpSpPr/>
        <p:nvPr/>
      </p:nvGrpSpPr>
      <p:grpSpPr>
        <a:xfrm>
          <a:off x="0" y="0"/>
          <a:ext cx="0" cy="0"/>
          <a:chOff x="0" y="0"/>
          <a:chExt cx="0" cy="0"/>
        </a:xfrm>
      </p:grpSpPr>
      <p:sp>
        <p:nvSpPr>
          <p:cNvPr id="21" name="Google Shape;21;p10"/>
          <p:cNvSpPr txBox="1">
            <a:spLocks noGrp="1"/>
          </p:cNvSpPr>
          <p:nvPr>
            <p:ph type="title"/>
          </p:nvPr>
        </p:nvSpPr>
        <p:spPr>
          <a:xfrm>
            <a:off x="1353827" y="1278294"/>
            <a:ext cx="5000318" cy="490414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0"/>
          <p:cNvSpPr>
            <a:spLocks noGrp="1"/>
          </p:cNvSpPr>
          <p:nvPr>
            <p:ph type="pic" idx="2"/>
          </p:nvPr>
        </p:nvSpPr>
        <p:spPr>
          <a:xfrm>
            <a:off x="6642169" y="-1"/>
            <a:ext cx="4635426" cy="6857999"/>
          </a:xfrm>
          <a:prstGeom prst="rect">
            <a:avLst/>
          </a:prstGeom>
          <a:noFill/>
          <a:ln>
            <a:noFill/>
          </a:ln>
        </p:spPr>
      </p:sp>
      <p:sp>
        <p:nvSpPr>
          <p:cNvPr id="23" name="Google Shape;23;p10"/>
          <p:cNvSpPr/>
          <p:nvPr/>
        </p:nvSpPr>
        <p:spPr>
          <a:xfrm>
            <a:off x="0" y="594360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Open Sans Light"/>
              <a:ea typeface="Open Sans Light"/>
              <a:cs typeface="Open Sans Light"/>
              <a:sym typeface="Open Sans Light"/>
            </a:endParaRPr>
          </a:p>
        </p:txBody>
      </p:sp>
      <p:sp>
        <p:nvSpPr>
          <p:cNvPr id="24" name="Google Shape;24;p10"/>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Open Sans Light"/>
              <a:ea typeface="Open Sans Light"/>
              <a:cs typeface="Open Sans Light"/>
              <a:sym typeface="Open Sans Light"/>
            </a:endParaRPr>
          </a:p>
        </p:txBody>
      </p:sp>
      <p:cxnSp>
        <p:nvCxnSpPr>
          <p:cNvPr id="25" name="Google Shape;25;p10"/>
          <p:cNvCxnSpPr/>
          <p:nvPr/>
        </p:nvCxnSpPr>
        <p:spPr>
          <a:xfrm>
            <a:off x="896628" y="0"/>
            <a:ext cx="0" cy="6858000"/>
          </a:xfrm>
          <a:prstGeom prst="straightConnector1">
            <a:avLst/>
          </a:prstGeom>
          <a:noFill/>
          <a:ln w="19050" cap="flat" cmpd="sng">
            <a:solidFill>
              <a:srgbClr val="3F636A"/>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genda 1">
  <p:cSld name="Agenda 1">
    <p:bg>
      <p:bgPr>
        <a:solidFill>
          <a:srgbClr val="E9F0F1"/>
        </a:solidFill>
        <a:effectLst/>
      </p:bgPr>
    </p:bg>
    <p:spTree>
      <p:nvGrpSpPr>
        <p:cNvPr id="1" name="Shape 26"/>
        <p:cNvGrpSpPr/>
        <p:nvPr/>
      </p:nvGrpSpPr>
      <p:grpSpPr>
        <a:xfrm>
          <a:off x="0" y="0"/>
          <a:ext cx="0" cy="0"/>
          <a:chOff x="0" y="0"/>
          <a:chExt cx="0" cy="0"/>
        </a:xfrm>
      </p:grpSpPr>
      <p:sp>
        <p:nvSpPr>
          <p:cNvPr id="27" name="Google Shape;27;p11"/>
          <p:cNvSpPr txBox="1">
            <a:spLocks noGrp="1"/>
          </p:cNvSpPr>
          <p:nvPr>
            <p:ph type="title"/>
          </p:nvPr>
        </p:nvSpPr>
        <p:spPr>
          <a:xfrm>
            <a:off x="1455583" y="737115"/>
            <a:ext cx="4640418" cy="5407091"/>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1"/>
          <p:cNvSpPr txBox="1">
            <a:spLocks noGrp="1"/>
          </p:cNvSpPr>
          <p:nvPr>
            <p:ph type="body" idx="1"/>
          </p:nvPr>
        </p:nvSpPr>
        <p:spPr>
          <a:xfrm>
            <a:off x="6388461" y="737115"/>
            <a:ext cx="4449712" cy="5407091"/>
          </a:xfrm>
          <a:prstGeom prst="rect">
            <a:avLst/>
          </a:prstGeom>
          <a:noFill/>
          <a:ln>
            <a:noFill/>
          </a:ln>
        </p:spPr>
        <p:txBody>
          <a:bodyPr spcFirstLastPara="1" wrap="square" lIns="0" tIns="0" rIns="0" bIns="0" anchor="ctr" anchorCtr="0">
            <a:normAutofit/>
          </a:bodyPr>
          <a:lstStyle>
            <a:lvl1pPr marL="457200" lvl="0" indent="-355600" algn="l">
              <a:lnSpc>
                <a:spcPct val="100000"/>
              </a:lnSpc>
              <a:spcBef>
                <a:spcPts val="0"/>
              </a:spcBef>
              <a:spcAft>
                <a:spcPts val="0"/>
              </a:spcAft>
              <a:buClr>
                <a:schemeClr val="dk1"/>
              </a:buClr>
              <a:buSzPts val="2000"/>
              <a:buFont typeface="Arial"/>
              <a:buChar char="•"/>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29" name="Google Shape;29;p11"/>
          <p:cNvCxnSpPr/>
          <p:nvPr/>
        </p:nvCxnSpPr>
        <p:spPr>
          <a:xfrm>
            <a:off x="896628" y="0"/>
            <a:ext cx="0" cy="5943600"/>
          </a:xfrm>
          <a:prstGeom prst="straightConnector1">
            <a:avLst/>
          </a:prstGeom>
          <a:noFill/>
          <a:ln w="19050" cap="flat" cmpd="sng">
            <a:solidFill>
              <a:srgbClr val="3F636A"/>
            </a:solidFill>
            <a:prstDash val="solid"/>
            <a:miter lim="800000"/>
            <a:headEnd type="none" w="sm" len="sm"/>
            <a:tailEnd type="none" w="sm" len="sm"/>
          </a:ln>
        </p:spPr>
      </p:cxnSp>
      <p:sp>
        <p:nvSpPr>
          <p:cNvPr id="30" name="Google Shape;30;p11"/>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31" name="Google Shape;31;p11"/>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Subtitle">
  <p:cSld name="Title and Subtitle">
    <p:bg>
      <p:bgPr>
        <a:solidFill>
          <a:srgbClr val="E9F0F1"/>
        </a:solidFill>
        <a:effectLst/>
      </p:bgPr>
    </p:bg>
    <p:spTree>
      <p:nvGrpSpPr>
        <p:cNvPr id="1" name="Shape 32"/>
        <p:cNvGrpSpPr/>
        <p:nvPr/>
      </p:nvGrpSpPr>
      <p:grpSpPr>
        <a:xfrm>
          <a:off x="0" y="0"/>
          <a:ext cx="0" cy="0"/>
          <a:chOff x="0" y="0"/>
          <a:chExt cx="0" cy="0"/>
        </a:xfrm>
      </p:grpSpPr>
      <p:sp>
        <p:nvSpPr>
          <p:cNvPr id="33" name="Google Shape;33;p12"/>
          <p:cNvSpPr txBox="1">
            <a:spLocks noGrp="1"/>
          </p:cNvSpPr>
          <p:nvPr>
            <p:ph type="title"/>
          </p:nvPr>
        </p:nvSpPr>
        <p:spPr>
          <a:xfrm>
            <a:off x="1353827" y="3508311"/>
            <a:ext cx="9923770" cy="143876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2"/>
          <p:cNvSpPr>
            <a:spLocks noGrp="1"/>
          </p:cNvSpPr>
          <p:nvPr>
            <p:ph type="pic" idx="2"/>
          </p:nvPr>
        </p:nvSpPr>
        <p:spPr>
          <a:xfrm>
            <a:off x="915600" y="0"/>
            <a:ext cx="10361995" cy="3429000"/>
          </a:xfrm>
          <a:prstGeom prst="rect">
            <a:avLst/>
          </a:prstGeom>
          <a:noFill/>
          <a:ln>
            <a:noFill/>
          </a:ln>
        </p:spPr>
      </p:sp>
      <p:sp>
        <p:nvSpPr>
          <p:cNvPr id="35" name="Google Shape;35;p12"/>
          <p:cNvSpPr/>
          <p:nvPr/>
        </p:nvSpPr>
        <p:spPr>
          <a:xfrm>
            <a:off x="0" y="594360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36" name="Google Shape;36;p12"/>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37" name="Google Shape;37;p12"/>
          <p:cNvCxnSpPr/>
          <p:nvPr/>
        </p:nvCxnSpPr>
        <p:spPr>
          <a:xfrm>
            <a:off x="896628" y="0"/>
            <a:ext cx="0" cy="6858000"/>
          </a:xfrm>
          <a:prstGeom prst="straightConnector1">
            <a:avLst/>
          </a:prstGeom>
          <a:noFill/>
          <a:ln w="19050" cap="flat" cmpd="sng">
            <a:solidFill>
              <a:srgbClr val="3F636A"/>
            </a:solidFill>
            <a:prstDash val="solid"/>
            <a:miter lim="800000"/>
            <a:headEnd type="none" w="sm" len="sm"/>
            <a:tailEnd type="none" w="sm" len="sm"/>
          </a:ln>
        </p:spPr>
      </p:cxnSp>
      <p:sp>
        <p:nvSpPr>
          <p:cNvPr id="38" name="Google Shape;38;p12"/>
          <p:cNvSpPr txBox="1">
            <a:spLocks noGrp="1"/>
          </p:cNvSpPr>
          <p:nvPr>
            <p:ph type="body" idx="1"/>
          </p:nvPr>
        </p:nvSpPr>
        <p:spPr>
          <a:xfrm>
            <a:off x="1353828" y="5228488"/>
            <a:ext cx="9923770" cy="1368256"/>
          </a:xfrm>
          <a:prstGeom prst="rect">
            <a:avLst/>
          </a:prstGeom>
          <a:noFill/>
          <a:ln>
            <a:noFill/>
          </a:ln>
        </p:spPr>
        <p:txBody>
          <a:bodyPr spcFirstLastPara="1" wrap="square" lIns="91425" tIns="45700" rIns="91425" bIns="45700" anchor="t" anchorCtr="0">
            <a:normAutofit/>
          </a:bodyPr>
          <a:lstStyle>
            <a:lvl1pPr marL="457200" lvl="0" indent="-228600" algn="l">
              <a:lnSpc>
                <a:spcPct val="80000"/>
              </a:lnSpc>
              <a:spcBef>
                <a:spcPts val="0"/>
              </a:spcBef>
              <a:spcAft>
                <a:spcPts val="0"/>
              </a:spcAft>
              <a:buClr>
                <a:schemeClr val="dk1"/>
              </a:buClr>
              <a:buSzPts val="2000"/>
              <a:buNone/>
              <a:defRPr sz="2000">
                <a:solidFill>
                  <a:schemeClr val="dk1"/>
                </a:solidFill>
                <a:latin typeface="Open Sans Light"/>
                <a:ea typeface="Open Sans Light"/>
                <a:cs typeface="Open Sans Light"/>
                <a:sym typeface="Open Sans Light"/>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
  <p:cSld name="Title and Content ">
    <p:bg>
      <p:bgPr>
        <a:solidFill>
          <a:srgbClr val="E9F0F1"/>
        </a:solidFill>
        <a:effectLst/>
      </p:bgPr>
    </p:bg>
    <p:spTree>
      <p:nvGrpSpPr>
        <p:cNvPr id="1" name="Shape 39"/>
        <p:cNvGrpSpPr/>
        <p:nvPr/>
      </p:nvGrpSpPr>
      <p:grpSpPr>
        <a:xfrm>
          <a:off x="0" y="0"/>
          <a:ext cx="0" cy="0"/>
          <a:chOff x="0" y="0"/>
          <a:chExt cx="0" cy="0"/>
        </a:xfrm>
      </p:grpSpPr>
      <p:sp>
        <p:nvSpPr>
          <p:cNvPr id="40" name="Google Shape;40;p13"/>
          <p:cNvSpPr txBox="1">
            <a:spLocks noGrp="1"/>
          </p:cNvSpPr>
          <p:nvPr>
            <p:ph type="title"/>
          </p:nvPr>
        </p:nvSpPr>
        <p:spPr>
          <a:xfrm>
            <a:off x="1468815" y="503852"/>
            <a:ext cx="9150675"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3"/>
          <p:cNvSpPr txBox="1">
            <a:spLocks noGrp="1"/>
          </p:cNvSpPr>
          <p:nvPr>
            <p:ph type="body" idx="1"/>
          </p:nvPr>
        </p:nvSpPr>
        <p:spPr>
          <a:xfrm>
            <a:off x="1450153" y="2108722"/>
            <a:ext cx="8552264" cy="4119463"/>
          </a:xfrm>
          <a:prstGeom prst="rect">
            <a:avLst/>
          </a:prstGeom>
          <a:noFill/>
          <a:ln>
            <a:noFill/>
          </a:ln>
        </p:spPr>
        <p:txBody>
          <a:bodyPr spcFirstLastPara="1" wrap="square" lIns="0" tIns="0" rIns="0" bIns="0" anchor="t" anchorCtr="0">
            <a:normAutofit/>
          </a:bodyPr>
          <a:lstStyle>
            <a:lvl1pPr marL="457200" lvl="0" indent="-355600" algn="l">
              <a:lnSpc>
                <a:spcPct val="100000"/>
              </a:lnSpc>
              <a:spcBef>
                <a:spcPts val="0"/>
              </a:spcBef>
              <a:spcAft>
                <a:spcPts val="0"/>
              </a:spcAft>
              <a:buClr>
                <a:schemeClr val="dk1"/>
              </a:buClr>
              <a:buSzPts val="2000"/>
              <a:buFont typeface="Arial"/>
              <a:buChar char="•"/>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42" name="Google Shape;42;p13"/>
          <p:cNvCxnSpPr/>
          <p:nvPr/>
        </p:nvCxnSpPr>
        <p:spPr>
          <a:xfrm>
            <a:off x="896628" y="0"/>
            <a:ext cx="0" cy="5943600"/>
          </a:xfrm>
          <a:prstGeom prst="straightConnector1">
            <a:avLst/>
          </a:prstGeom>
          <a:noFill/>
          <a:ln w="19050" cap="flat" cmpd="sng">
            <a:solidFill>
              <a:srgbClr val="3F636A"/>
            </a:solidFill>
            <a:prstDash val="solid"/>
            <a:miter lim="800000"/>
            <a:headEnd type="none" w="sm" len="sm"/>
            <a:tailEnd type="none" w="sm" len="sm"/>
          </a:ln>
        </p:spPr>
      </p:cxnSp>
      <p:sp>
        <p:nvSpPr>
          <p:cNvPr id="43" name="Google Shape;43;p13"/>
          <p:cNvSpPr/>
          <p:nvPr/>
        </p:nvSpPr>
        <p:spPr>
          <a:xfrm>
            <a:off x="11277600" y="0"/>
            <a:ext cx="914400" cy="914400"/>
          </a:xfrm>
          <a:prstGeom prst="rect">
            <a:avLst/>
          </a:prstGeom>
          <a:solidFill>
            <a:srgbClr val="D4E2E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44" name="Google Shape;44;p13"/>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p:cSld name="Section Title">
    <p:bg>
      <p:bgPr>
        <a:solidFill>
          <a:schemeClr val="accent6"/>
        </a:solidFill>
        <a:effectLst/>
      </p:bgPr>
    </p:bg>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1038031" y="1068169"/>
            <a:ext cx="10115939" cy="2681549"/>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4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4"/>
          <p:cNvSpPr/>
          <p:nvPr/>
        </p:nvSpPr>
        <p:spPr>
          <a:xfrm>
            <a:off x="914400" y="914400"/>
            <a:ext cx="10363200" cy="5029200"/>
          </a:xfrm>
          <a:prstGeom prst="rect">
            <a:avLst/>
          </a:pr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48" name="Google Shape;48;p14"/>
          <p:cNvSpPr/>
          <p:nvPr/>
        </p:nvSpPr>
        <p:spPr>
          <a:xfrm>
            <a:off x="0" y="594360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49" name="Google Shape;49;p14"/>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sp>
        <p:nvSpPr>
          <p:cNvPr id="50" name="Google Shape;50;p14"/>
          <p:cNvSpPr txBox="1">
            <a:spLocks noGrp="1"/>
          </p:cNvSpPr>
          <p:nvPr>
            <p:ph type="body" idx="1"/>
          </p:nvPr>
        </p:nvSpPr>
        <p:spPr>
          <a:xfrm>
            <a:off x="1038031" y="4027047"/>
            <a:ext cx="10115939" cy="1762783"/>
          </a:xfrm>
          <a:prstGeom prst="rect">
            <a:avLst/>
          </a:prstGeom>
          <a:noFill/>
          <a:ln>
            <a:noFill/>
          </a:ln>
        </p:spPr>
        <p:txBody>
          <a:bodyPr spcFirstLastPara="1" wrap="square" lIns="91425" tIns="45700" rIns="91425" bIns="45700" anchor="t" anchorCtr="0">
            <a:normAutofit/>
          </a:bodyPr>
          <a:lstStyle>
            <a:lvl1pPr marL="457200" lvl="0" indent="-228600" algn="ctr">
              <a:lnSpc>
                <a:spcPct val="80000"/>
              </a:lnSpc>
              <a:spcBef>
                <a:spcPts val="0"/>
              </a:spcBef>
              <a:spcAft>
                <a:spcPts val="0"/>
              </a:spcAft>
              <a:buClr>
                <a:schemeClr val="lt1"/>
              </a:buClr>
              <a:buSzPts val="2000"/>
              <a:buNone/>
              <a:defRPr sz="2000">
                <a:solidFill>
                  <a:schemeClr val="lt1"/>
                </a:solidFill>
                <a:latin typeface="Open Sans Light"/>
                <a:ea typeface="Open Sans Light"/>
                <a:cs typeface="Open Sans Light"/>
                <a:sym typeface="Open Sans Light"/>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2 Content ">
  <p:cSld name="Title and 2 Content ">
    <p:bg>
      <p:bgPr>
        <a:solidFill>
          <a:srgbClr val="F2ECE9"/>
        </a:solidFill>
        <a:effectLst/>
      </p:bgPr>
    </p:bg>
    <p:spTree>
      <p:nvGrpSpPr>
        <p:cNvPr id="1" name="Shape 51"/>
        <p:cNvGrpSpPr/>
        <p:nvPr/>
      </p:nvGrpSpPr>
      <p:grpSpPr>
        <a:xfrm>
          <a:off x="0" y="0"/>
          <a:ext cx="0" cy="0"/>
          <a:chOff x="0" y="0"/>
          <a:chExt cx="0" cy="0"/>
        </a:xfrm>
      </p:grpSpPr>
      <p:sp>
        <p:nvSpPr>
          <p:cNvPr id="52" name="Google Shape;52;p15"/>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5"/>
          <p:cNvSpPr txBox="1">
            <a:spLocks noGrp="1"/>
          </p:cNvSpPr>
          <p:nvPr>
            <p:ph type="body" idx="1"/>
          </p:nvPr>
        </p:nvSpPr>
        <p:spPr>
          <a:xfrm>
            <a:off x="1468814" y="2057401"/>
            <a:ext cx="4627186" cy="4119463"/>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1000"/>
              </a:spcBef>
              <a:spcAft>
                <a:spcPts val="0"/>
              </a:spcAft>
              <a:buClr>
                <a:schemeClr val="dk1"/>
              </a:buClr>
              <a:buSzPts val="2000"/>
              <a:buNone/>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15"/>
          <p:cNvSpPr txBox="1">
            <a:spLocks noGrp="1"/>
          </p:cNvSpPr>
          <p:nvPr>
            <p:ph type="body" idx="2"/>
          </p:nvPr>
        </p:nvSpPr>
        <p:spPr>
          <a:xfrm>
            <a:off x="6668185" y="2057401"/>
            <a:ext cx="4609399" cy="4119463"/>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1000"/>
              </a:spcBef>
              <a:spcAft>
                <a:spcPts val="0"/>
              </a:spcAft>
              <a:buClr>
                <a:schemeClr val="dk1"/>
              </a:buClr>
              <a:buSzPts val="2000"/>
              <a:buNone/>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15"/>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56" name="Google Shape;56;p15"/>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
        <p:nvSpPr>
          <p:cNvPr id="57" name="Google Shape;57;p15"/>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2 Content 3">
  <p:cSld name="Title and 2 Content 3">
    <p:bg>
      <p:bgPr>
        <a:solidFill>
          <a:srgbClr val="F2ECE9"/>
        </a:solidFill>
        <a:effectLst/>
      </p:bgPr>
    </p:bg>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1468815" y="2057401"/>
            <a:ext cx="3068678" cy="4119463"/>
          </a:xfrm>
          <a:prstGeom prst="rect">
            <a:avLst/>
          </a:prstGeom>
          <a:noFill/>
          <a:ln>
            <a:noFill/>
          </a:ln>
        </p:spPr>
        <p:txBody>
          <a:bodyPr spcFirstLastPara="1" wrap="square" lIns="0" tIns="45700" rIns="91425" bIns="45700" anchor="t" anchorCtr="0">
            <a:normAutofit/>
          </a:bodyPr>
          <a:lstStyle>
            <a:lvl1pPr marL="457200" lvl="0" indent="-355600" algn="l">
              <a:lnSpc>
                <a:spcPct val="100000"/>
              </a:lnSpc>
              <a:spcBef>
                <a:spcPts val="0"/>
              </a:spcBef>
              <a:spcAft>
                <a:spcPts val="0"/>
              </a:spcAft>
              <a:buClr>
                <a:schemeClr val="dk1"/>
              </a:buClr>
              <a:buSzPts val="2000"/>
              <a:buFont typeface="Arial"/>
              <a:buAutoNum type="arabicPeriod"/>
              <a:defRPr sz="2000"/>
            </a:lvl1pPr>
            <a:lvl2pPr marL="914400" lvl="1" indent="-355600" algn="l">
              <a:lnSpc>
                <a:spcPct val="100000"/>
              </a:lnSpc>
              <a:spcBef>
                <a:spcPts val="1200"/>
              </a:spcBef>
              <a:spcAft>
                <a:spcPts val="0"/>
              </a:spcAft>
              <a:buClr>
                <a:schemeClr val="dk1"/>
              </a:buClr>
              <a:buSzPts val="2000"/>
              <a:buFont typeface="Arial"/>
              <a:buAutoNum type="alphaLcPeriod"/>
              <a:defRPr sz="2000"/>
            </a:lvl2pPr>
            <a:lvl3pPr marL="1371600" lvl="2" indent="-355600" algn="l">
              <a:lnSpc>
                <a:spcPct val="90000"/>
              </a:lnSpc>
              <a:spcBef>
                <a:spcPts val="1200"/>
              </a:spcBef>
              <a:spcAft>
                <a:spcPts val="0"/>
              </a:spcAft>
              <a:buClr>
                <a:schemeClr val="dk1"/>
              </a:buClr>
              <a:buSzPts val="2000"/>
              <a:buFont typeface="Arial"/>
              <a:buAutoNum type="arabicParenR"/>
              <a:defRPr sz="2000"/>
            </a:lvl3pPr>
            <a:lvl4pPr marL="1828800" lvl="3" indent="-355600" algn="l">
              <a:lnSpc>
                <a:spcPct val="90000"/>
              </a:lnSpc>
              <a:spcBef>
                <a:spcPts val="1200"/>
              </a:spcBef>
              <a:spcAft>
                <a:spcPts val="0"/>
              </a:spcAft>
              <a:buClr>
                <a:schemeClr val="dk1"/>
              </a:buClr>
              <a:buSzPts val="2000"/>
              <a:buFont typeface="Arial"/>
              <a:buAutoNum type="alphaLcParenR"/>
              <a:defRPr sz="2000"/>
            </a:lvl4pPr>
            <a:lvl5pPr marL="2286000" lvl="4" indent="-355600" algn="l">
              <a:lnSpc>
                <a:spcPct val="90000"/>
              </a:lnSpc>
              <a:spcBef>
                <a:spcPts val="1200"/>
              </a:spcBef>
              <a:spcAft>
                <a:spcPts val="0"/>
              </a:spcAft>
              <a:buClr>
                <a:schemeClr val="dk1"/>
              </a:buClr>
              <a:buSzPts val="2000"/>
              <a:buFont typeface="Arial"/>
              <a:buAutoNum type="romanLcPeriod"/>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16"/>
          <p:cNvSpPr txBox="1">
            <a:spLocks noGrp="1"/>
          </p:cNvSpPr>
          <p:nvPr>
            <p:ph type="body" idx="2"/>
          </p:nvPr>
        </p:nvSpPr>
        <p:spPr>
          <a:xfrm>
            <a:off x="5191727" y="2057401"/>
            <a:ext cx="6085857" cy="4119463"/>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1000"/>
              </a:spcBef>
              <a:spcAft>
                <a:spcPts val="0"/>
              </a:spcAft>
              <a:buClr>
                <a:schemeClr val="dk1"/>
              </a:buClr>
              <a:buSzPts val="2000"/>
              <a:buNone/>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16"/>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63" name="Google Shape;63;p16"/>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
        <p:nvSpPr>
          <p:cNvPr id="64" name="Google Shape;64;p16"/>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Picture and Content">
  <p:cSld name="Title Picture and Content">
    <p:bg>
      <p:bgPr>
        <a:solidFill>
          <a:srgbClr val="F2ECE9"/>
        </a:solidFill>
        <a:effectLst/>
      </p:bgPr>
    </p:bg>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468814" y="503852"/>
            <a:ext cx="9808773" cy="1427585"/>
          </a:xfrm>
          <a:prstGeom prst="rect">
            <a:avLst/>
          </a:prstGeom>
          <a:noFill/>
          <a:ln>
            <a:noFill/>
          </a:ln>
        </p:spPr>
        <p:txBody>
          <a:bodyPr spcFirstLastPara="1" wrap="square" lIns="0" tIns="45700" rIns="91425" bIns="45700" anchor="ctr" anchorCtr="0">
            <a:normAutofit/>
          </a:bodyPr>
          <a:lstStyle>
            <a:lvl1pPr lvl="0" algn="l">
              <a:lnSpc>
                <a:spcPct val="90000"/>
              </a:lnSpc>
              <a:spcBef>
                <a:spcPts val="0"/>
              </a:spcBef>
              <a:spcAft>
                <a:spcPts val="0"/>
              </a:spcAft>
              <a:buClr>
                <a:schemeClr val="dk1"/>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503363" y="2061969"/>
            <a:ext cx="4592637" cy="4805362"/>
          </a:xfrm>
          <a:prstGeom prst="rect">
            <a:avLst/>
          </a:prstGeom>
          <a:noFill/>
          <a:ln>
            <a:noFill/>
          </a:ln>
        </p:spPr>
      </p:sp>
      <p:sp>
        <p:nvSpPr>
          <p:cNvPr id="68" name="Google Shape;68;p17"/>
          <p:cNvSpPr txBox="1">
            <a:spLocks noGrp="1"/>
          </p:cNvSpPr>
          <p:nvPr>
            <p:ph type="body" idx="1"/>
          </p:nvPr>
        </p:nvSpPr>
        <p:spPr>
          <a:xfrm>
            <a:off x="6787262" y="2052736"/>
            <a:ext cx="4490320" cy="4800598"/>
          </a:xfrm>
          <a:prstGeom prst="rect">
            <a:avLst/>
          </a:prstGeom>
          <a:noFill/>
          <a:ln>
            <a:noFill/>
          </a:ln>
        </p:spPr>
        <p:txBody>
          <a:bodyPr spcFirstLastPara="1" wrap="square" lIns="0" tIns="45700" rIns="91425" bIns="45700" anchor="t" anchorCtr="0">
            <a:normAutofit/>
          </a:bodyPr>
          <a:lstStyle>
            <a:lvl1pPr marL="457200" lvl="0" indent="-228600" algn="l">
              <a:lnSpc>
                <a:spcPct val="100000"/>
              </a:lnSpc>
              <a:spcBef>
                <a:spcPts val="1000"/>
              </a:spcBef>
              <a:spcAft>
                <a:spcPts val="0"/>
              </a:spcAft>
              <a:buClr>
                <a:schemeClr val="dk1"/>
              </a:buClr>
              <a:buSzPts val="2000"/>
              <a:buNone/>
              <a:defRPr sz="2000"/>
            </a:lvl1pPr>
            <a:lvl2pPr marL="914400" lvl="1" indent="-355600" algn="l">
              <a:lnSpc>
                <a:spcPct val="100000"/>
              </a:lnSpc>
              <a:spcBef>
                <a:spcPts val="1200"/>
              </a:spcBef>
              <a:spcAft>
                <a:spcPts val="0"/>
              </a:spcAft>
              <a:buClr>
                <a:schemeClr val="dk1"/>
              </a:buClr>
              <a:buSzPts val="2000"/>
              <a:buFont typeface="Arial"/>
              <a:buChar char="•"/>
              <a:defRPr sz="2000"/>
            </a:lvl2pPr>
            <a:lvl3pPr marL="1371600" lvl="2" indent="-355600" algn="l">
              <a:lnSpc>
                <a:spcPct val="90000"/>
              </a:lnSpc>
              <a:spcBef>
                <a:spcPts val="1200"/>
              </a:spcBef>
              <a:spcAft>
                <a:spcPts val="0"/>
              </a:spcAft>
              <a:buClr>
                <a:schemeClr val="dk1"/>
              </a:buClr>
              <a:buSzPts val="2000"/>
              <a:buFont typeface="Arial"/>
              <a:buChar char="•"/>
              <a:defRPr sz="2000"/>
            </a:lvl3pPr>
            <a:lvl4pPr marL="1828800" lvl="3" indent="-355600" algn="l">
              <a:lnSpc>
                <a:spcPct val="90000"/>
              </a:lnSpc>
              <a:spcBef>
                <a:spcPts val="1200"/>
              </a:spcBef>
              <a:spcAft>
                <a:spcPts val="0"/>
              </a:spcAft>
              <a:buClr>
                <a:schemeClr val="dk1"/>
              </a:buClr>
              <a:buSzPts val="2000"/>
              <a:buFont typeface="Arial"/>
              <a:buChar char="•"/>
              <a:defRPr sz="2000"/>
            </a:lvl4pPr>
            <a:lvl5pPr marL="2286000" lvl="4" indent="-355600" algn="l">
              <a:lnSpc>
                <a:spcPct val="90000"/>
              </a:lnSpc>
              <a:spcBef>
                <a:spcPts val="1200"/>
              </a:spcBef>
              <a:spcAft>
                <a:spcPts val="0"/>
              </a:spcAft>
              <a:buClr>
                <a:schemeClr val="dk1"/>
              </a:buClr>
              <a:buSzPts val="2000"/>
              <a:buFont typeface="Arial"/>
              <a:buChar char="•"/>
              <a:defRPr sz="2000"/>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7"/>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
        <p:nvSpPr>
          <p:cNvPr id="70" name="Google Shape;70;p17"/>
          <p:cNvSpPr/>
          <p:nvPr/>
        </p:nvSpPr>
        <p:spPr>
          <a:xfrm>
            <a:off x="11277600" y="0"/>
            <a:ext cx="914400" cy="914400"/>
          </a:xfrm>
          <a:prstGeom prst="rect">
            <a:avLst/>
          </a:prstGeom>
          <a:solidFill>
            <a:srgbClr val="F4DCD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Light"/>
              <a:ea typeface="Open Sans Light"/>
              <a:cs typeface="Open Sans Light"/>
              <a:sym typeface="Open Sans Light"/>
            </a:endParaRPr>
          </a:p>
        </p:txBody>
      </p:sp>
      <p:cxnSp>
        <p:nvCxnSpPr>
          <p:cNvPr id="71" name="Google Shape;71;p17"/>
          <p:cNvCxnSpPr/>
          <p:nvPr/>
        </p:nvCxnSpPr>
        <p:spPr>
          <a:xfrm>
            <a:off x="896628" y="0"/>
            <a:ext cx="0" cy="5943600"/>
          </a:xfrm>
          <a:prstGeom prst="straightConnector1">
            <a:avLst/>
          </a:prstGeom>
          <a:noFill/>
          <a:ln w="19050" cap="flat" cmpd="sng">
            <a:solidFill>
              <a:srgbClr val="DF978A"/>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Open Sans Light"/>
                <a:ea typeface="Open Sans Light"/>
                <a:cs typeface="Open Sans Light"/>
                <a:sym typeface="Open Sans Light"/>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Light"/>
                <a:ea typeface="Open Sans Light"/>
                <a:cs typeface="Open Sans Light"/>
                <a:sym typeface="Open Sans Light"/>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757070"/>
                </a:solidFill>
                <a:latin typeface="Open Sans Light"/>
                <a:ea typeface="Open Sans Light"/>
                <a:cs typeface="Open Sans Light"/>
                <a:sym typeface="Open Sans Light"/>
              </a:defRPr>
            </a:lvl1pPr>
            <a:lvl2pPr marR="0" lvl="1"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2pPr>
            <a:lvl3pPr marR="0" lvl="2"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3pPr>
            <a:lvl4pPr marR="0" lvl="3"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4pPr>
            <a:lvl5pPr marR="0" lvl="4"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5pPr>
            <a:lvl6pPr marR="0" lvl="5"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6pPr>
            <a:lvl7pPr marR="0" lvl="6"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7pPr>
            <a:lvl8pPr marR="0" lvl="7"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8pPr>
            <a:lvl9pPr marR="0" lvl="8"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757070"/>
                </a:solidFill>
                <a:latin typeface="Open Sans Light"/>
                <a:ea typeface="Open Sans Light"/>
                <a:cs typeface="Open Sans Light"/>
                <a:sym typeface="Open Sans Light"/>
              </a:defRPr>
            </a:lvl1pPr>
            <a:lvl2pPr marR="0" lvl="1"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2pPr>
            <a:lvl3pPr marR="0" lvl="2"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3pPr>
            <a:lvl4pPr marR="0" lvl="3"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4pPr>
            <a:lvl5pPr marR="0" lvl="4"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5pPr>
            <a:lvl6pPr marR="0" lvl="5"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6pPr>
            <a:lvl7pPr marR="0" lvl="6"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7pPr>
            <a:lvl8pPr marR="0" lvl="7"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8pPr>
            <a:lvl9pPr marR="0" lvl="8" algn="l" rtl="0">
              <a:spcBef>
                <a:spcPts val="0"/>
              </a:spcBef>
              <a:spcAft>
                <a:spcPts val="0"/>
              </a:spcAft>
              <a:buSzPts val="1400"/>
              <a:buNone/>
              <a:defRPr sz="1800" b="0" i="0" u="none" strike="noStrike" cap="none">
                <a:solidFill>
                  <a:schemeClr val="dk1"/>
                </a:solidFill>
                <a:latin typeface="Open Sans Light"/>
                <a:ea typeface="Open Sans Light"/>
                <a:cs typeface="Open Sans Light"/>
                <a:sym typeface="Open Sans Light"/>
              </a:defRPr>
            </a:lvl9pPr>
          </a:lstStyle>
          <a:p>
            <a:endParaRPr/>
          </a:p>
        </p:txBody>
      </p:sp>
      <p:sp>
        <p:nvSpPr>
          <p:cNvPr id="14" name="Google Shape;14;p8"/>
          <p:cNvSpPr txBox="1">
            <a:spLocks noGrp="1"/>
          </p:cNvSpPr>
          <p:nvPr>
            <p:ph type="sldNum" idx="12"/>
          </p:nvPr>
        </p:nvSpPr>
        <p:spPr>
          <a:xfrm>
            <a:off x="412136" y="5943601"/>
            <a:ext cx="968983" cy="651912"/>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200" b="1" i="0" u="none" strike="noStrike" cap="none">
                <a:solidFill>
                  <a:schemeClr val="dk1"/>
                </a:solidFill>
                <a:latin typeface="Open Sans Light"/>
                <a:ea typeface="Open Sans Light"/>
                <a:cs typeface="Open Sans Light"/>
                <a:sym typeface="Open Sans Light"/>
              </a:defRPr>
            </a:lvl1pPr>
            <a:lvl2pPr marL="0" marR="0" lvl="1" indent="0" algn="ctr" rtl="0">
              <a:spcBef>
                <a:spcPts val="0"/>
              </a:spcBef>
              <a:buNone/>
              <a:defRPr sz="1200" b="1" i="0" u="none" strike="noStrike" cap="none">
                <a:solidFill>
                  <a:schemeClr val="dk1"/>
                </a:solidFill>
                <a:latin typeface="Open Sans Light"/>
                <a:ea typeface="Open Sans Light"/>
                <a:cs typeface="Open Sans Light"/>
                <a:sym typeface="Open Sans Light"/>
              </a:defRPr>
            </a:lvl2pPr>
            <a:lvl3pPr marL="0" marR="0" lvl="2" indent="0" algn="ctr" rtl="0">
              <a:spcBef>
                <a:spcPts val="0"/>
              </a:spcBef>
              <a:buNone/>
              <a:defRPr sz="1200" b="1" i="0" u="none" strike="noStrike" cap="none">
                <a:solidFill>
                  <a:schemeClr val="dk1"/>
                </a:solidFill>
                <a:latin typeface="Open Sans Light"/>
                <a:ea typeface="Open Sans Light"/>
                <a:cs typeface="Open Sans Light"/>
                <a:sym typeface="Open Sans Light"/>
              </a:defRPr>
            </a:lvl3pPr>
            <a:lvl4pPr marL="0" marR="0" lvl="3" indent="0" algn="ctr" rtl="0">
              <a:spcBef>
                <a:spcPts val="0"/>
              </a:spcBef>
              <a:buNone/>
              <a:defRPr sz="1200" b="1" i="0" u="none" strike="noStrike" cap="none">
                <a:solidFill>
                  <a:schemeClr val="dk1"/>
                </a:solidFill>
                <a:latin typeface="Open Sans Light"/>
                <a:ea typeface="Open Sans Light"/>
                <a:cs typeface="Open Sans Light"/>
                <a:sym typeface="Open Sans Light"/>
              </a:defRPr>
            </a:lvl4pPr>
            <a:lvl5pPr marL="0" marR="0" lvl="4" indent="0" algn="ctr" rtl="0">
              <a:spcBef>
                <a:spcPts val="0"/>
              </a:spcBef>
              <a:buNone/>
              <a:defRPr sz="1200" b="1" i="0" u="none" strike="noStrike" cap="none">
                <a:solidFill>
                  <a:schemeClr val="dk1"/>
                </a:solidFill>
                <a:latin typeface="Open Sans Light"/>
                <a:ea typeface="Open Sans Light"/>
                <a:cs typeface="Open Sans Light"/>
                <a:sym typeface="Open Sans Light"/>
              </a:defRPr>
            </a:lvl5pPr>
            <a:lvl6pPr marL="0" marR="0" lvl="5" indent="0" algn="ctr" rtl="0">
              <a:spcBef>
                <a:spcPts val="0"/>
              </a:spcBef>
              <a:buNone/>
              <a:defRPr sz="1200" b="1" i="0" u="none" strike="noStrike" cap="none">
                <a:solidFill>
                  <a:schemeClr val="dk1"/>
                </a:solidFill>
                <a:latin typeface="Open Sans Light"/>
                <a:ea typeface="Open Sans Light"/>
                <a:cs typeface="Open Sans Light"/>
                <a:sym typeface="Open Sans Light"/>
              </a:defRPr>
            </a:lvl6pPr>
            <a:lvl7pPr marL="0" marR="0" lvl="6" indent="0" algn="ctr" rtl="0">
              <a:spcBef>
                <a:spcPts val="0"/>
              </a:spcBef>
              <a:buNone/>
              <a:defRPr sz="1200" b="1" i="0" u="none" strike="noStrike" cap="none">
                <a:solidFill>
                  <a:schemeClr val="dk1"/>
                </a:solidFill>
                <a:latin typeface="Open Sans Light"/>
                <a:ea typeface="Open Sans Light"/>
                <a:cs typeface="Open Sans Light"/>
                <a:sym typeface="Open Sans Light"/>
              </a:defRPr>
            </a:lvl7pPr>
            <a:lvl8pPr marL="0" marR="0" lvl="7" indent="0" algn="ctr" rtl="0">
              <a:spcBef>
                <a:spcPts val="0"/>
              </a:spcBef>
              <a:buNone/>
              <a:defRPr sz="1200" b="1" i="0" u="none" strike="noStrike" cap="none">
                <a:solidFill>
                  <a:schemeClr val="dk1"/>
                </a:solidFill>
                <a:latin typeface="Open Sans Light"/>
                <a:ea typeface="Open Sans Light"/>
                <a:cs typeface="Open Sans Light"/>
                <a:sym typeface="Open Sans Light"/>
              </a:defRPr>
            </a:lvl8pPr>
            <a:lvl9pPr marL="0" marR="0" lvl="8" indent="0" algn="ctr" rtl="0">
              <a:spcBef>
                <a:spcPts val="0"/>
              </a:spcBef>
              <a:buNone/>
              <a:defRPr sz="1200" b="1" i="0" u="none" strike="noStrike" cap="none">
                <a:solidFill>
                  <a:schemeClr val="dk1"/>
                </a:solidFill>
                <a:latin typeface="Open Sans Light"/>
                <a:ea typeface="Open Sans Light"/>
                <a:cs typeface="Open Sans Light"/>
                <a:sym typeface="Open Sans Light"/>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a:spLocks noGrp="1"/>
          </p:cNvSpPr>
          <p:nvPr>
            <p:ph type="title"/>
          </p:nvPr>
        </p:nvSpPr>
        <p:spPr>
          <a:xfrm>
            <a:off x="1317615" y="343039"/>
            <a:ext cx="9339596" cy="2738489"/>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lt1"/>
              </a:buClr>
              <a:buSzPct val="100000"/>
              <a:buFont typeface="Arial"/>
              <a:buNone/>
            </a:pPr>
            <a:r>
              <a:rPr lang="en-US" sz="3600" b="1"/>
              <a:t>Class Size Law</a:t>
            </a:r>
            <a:br>
              <a:rPr lang="en-US" sz="3200"/>
            </a:br>
            <a:br>
              <a:rPr lang="en-US" sz="2200"/>
            </a:br>
            <a:r>
              <a:rPr lang="en-US" sz="2200"/>
              <a:t>In May 2022, NY State Senator John Liu introduced Bill S9460, and in September 2022 Governor Hochul enacted Chapter 556 of the Laws of 2022 which requires the New York City school district to create a five-year class size reduction plan for all New York City K-12 community districts and high schools.</a:t>
            </a:r>
            <a:br>
              <a:rPr lang="en-US" sz="2200"/>
            </a:br>
            <a:br>
              <a:rPr lang="en-US" sz="2000"/>
            </a:br>
            <a:br>
              <a:rPr lang="en-US" sz="2000"/>
            </a:br>
            <a:endParaRPr sz="2000"/>
          </a:p>
        </p:txBody>
      </p:sp>
      <p:pic>
        <p:nvPicPr>
          <p:cNvPr id="102" name="Google Shape;102;p1" descr="A blue text on a black background&#10;&#10;Description automatically generated"/>
          <p:cNvPicPr preferRelativeResize="0"/>
          <p:nvPr/>
        </p:nvPicPr>
        <p:blipFill rotWithShape="1">
          <a:blip r:embed="rId3">
            <a:alphaModFix/>
          </a:blip>
          <a:srcRect/>
          <a:stretch/>
        </p:blipFill>
        <p:spPr>
          <a:xfrm>
            <a:off x="8469164" y="207405"/>
            <a:ext cx="2670872" cy="706995"/>
          </a:xfrm>
          <a:prstGeom prst="rect">
            <a:avLst/>
          </a:prstGeom>
          <a:noFill/>
          <a:ln>
            <a:noFill/>
          </a:ln>
        </p:spPr>
      </p:pic>
      <p:pic>
        <p:nvPicPr>
          <p:cNvPr id="103" name="Google Shape;103;p1" descr="A group of children raising their hands&#10;&#10;Description automatically generated"/>
          <p:cNvPicPr preferRelativeResize="0"/>
          <p:nvPr/>
        </p:nvPicPr>
        <p:blipFill rotWithShape="1">
          <a:blip r:embed="rId4">
            <a:alphaModFix/>
          </a:blip>
          <a:srcRect/>
          <a:stretch/>
        </p:blipFill>
        <p:spPr>
          <a:xfrm>
            <a:off x="2740587" y="2767575"/>
            <a:ext cx="6710826" cy="3628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
          <p:cNvSpPr txBox="1">
            <a:spLocks noGrp="1"/>
          </p:cNvSpPr>
          <p:nvPr>
            <p:ph type="title"/>
          </p:nvPr>
        </p:nvSpPr>
        <p:spPr>
          <a:xfrm>
            <a:off x="1317615" y="170446"/>
            <a:ext cx="9339596" cy="2738489"/>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lt1"/>
              </a:buClr>
              <a:buSzPts val="2200"/>
              <a:buFont typeface="Arial"/>
              <a:buNone/>
            </a:pPr>
            <a:br>
              <a:rPr lang="en-US" sz="2200"/>
            </a:br>
            <a:r>
              <a:rPr lang="en-US" sz="2200" b="1" u="sng"/>
              <a:t>Chapter 556</a:t>
            </a:r>
            <a:r>
              <a:rPr lang="en-US" sz="2200"/>
              <a:t> sets forth requirements that apply only to the New York City school district, including:</a:t>
            </a:r>
            <a:br>
              <a:rPr lang="en-US" sz="2000"/>
            </a:br>
            <a:br>
              <a:rPr lang="en-US" sz="2000"/>
            </a:br>
            <a:endParaRPr sz="2000"/>
          </a:p>
        </p:txBody>
      </p:sp>
      <p:pic>
        <p:nvPicPr>
          <p:cNvPr id="110" name="Google Shape;110;p2" descr="A blue text on a black background&#10;&#10;Description automatically generated"/>
          <p:cNvPicPr preferRelativeResize="0"/>
          <p:nvPr/>
        </p:nvPicPr>
        <p:blipFill rotWithShape="1">
          <a:blip r:embed="rId3">
            <a:alphaModFix/>
          </a:blip>
          <a:srcRect/>
          <a:stretch/>
        </p:blipFill>
        <p:spPr>
          <a:xfrm>
            <a:off x="9321775" y="6030329"/>
            <a:ext cx="2670872" cy="706995"/>
          </a:xfrm>
          <a:prstGeom prst="rect">
            <a:avLst/>
          </a:prstGeom>
          <a:noFill/>
          <a:ln>
            <a:noFill/>
          </a:ln>
        </p:spPr>
      </p:pic>
      <p:sp>
        <p:nvSpPr>
          <p:cNvPr id="111" name="Google Shape;111;p2"/>
          <p:cNvSpPr txBox="1"/>
          <p:nvPr/>
        </p:nvSpPr>
        <p:spPr>
          <a:xfrm>
            <a:off x="1317615" y="1460669"/>
            <a:ext cx="10560060" cy="3185865"/>
          </a:xfrm>
          <a:prstGeom prst="rect">
            <a:avLst/>
          </a:prstGeom>
          <a:noFill/>
          <a:ln>
            <a:noFill/>
          </a:ln>
        </p:spPr>
        <p:txBody>
          <a:bodyPr spcFirstLastPara="1" wrap="square" lIns="91425" tIns="45700" rIns="91425" bIns="45700" anchor="t" anchorCtr="0">
            <a:noAutofit/>
          </a:bodyPr>
          <a:lstStyle/>
          <a:p>
            <a:pPr marL="571500" marR="0" lvl="0" indent="-571500" algn="l" rtl="0">
              <a:lnSpc>
                <a:spcPct val="100000"/>
              </a:lnSpc>
              <a:spcBef>
                <a:spcPts val="0"/>
              </a:spcBef>
              <a:spcAft>
                <a:spcPts val="0"/>
              </a:spcAft>
              <a:buClr>
                <a:schemeClr val="lt1"/>
              </a:buClr>
              <a:buSzPts val="2000"/>
              <a:buFont typeface="Noto Sans Symbols"/>
              <a:buChar char="⮚"/>
            </a:pPr>
            <a:r>
              <a:rPr lang="en-US" sz="2000" b="0" i="0" u="none" strike="noStrike" cap="none">
                <a:solidFill>
                  <a:schemeClr val="lt1"/>
                </a:solidFill>
                <a:latin typeface="Arial"/>
                <a:ea typeface="Arial"/>
                <a:cs typeface="Arial"/>
                <a:sym typeface="Arial"/>
              </a:rPr>
              <a:t>new </a:t>
            </a:r>
            <a:r>
              <a:rPr lang="en-US" sz="2200" b="1" i="0" u="sng" strike="noStrike" cap="none">
                <a:solidFill>
                  <a:schemeClr val="lt1"/>
                </a:solidFill>
                <a:latin typeface="Arial"/>
                <a:ea typeface="Arial"/>
                <a:cs typeface="Arial"/>
                <a:sym typeface="Arial"/>
              </a:rPr>
              <a:t>class size caps</a:t>
            </a:r>
            <a:r>
              <a:rPr lang="en-US" sz="2000" b="0" i="0" u="none" strike="noStrike" cap="none">
                <a:solidFill>
                  <a:schemeClr val="lt1"/>
                </a:solidFill>
                <a:latin typeface="Arial"/>
                <a:ea typeface="Arial"/>
                <a:cs typeface="Arial"/>
                <a:sym typeface="Arial"/>
              </a:rPr>
              <a:t> for all public K-12 community district schools</a:t>
            </a:r>
            <a:endParaRPr/>
          </a:p>
          <a:p>
            <a:pPr marL="0" marR="0" lvl="0" indent="0" algn="l" rtl="0">
              <a:lnSpc>
                <a:spcPct val="100000"/>
              </a:lnSpc>
              <a:spcBef>
                <a:spcPts val="0"/>
              </a:spcBef>
              <a:spcAft>
                <a:spcPts val="0"/>
              </a:spcAft>
              <a:buClr>
                <a:schemeClr val="lt1"/>
              </a:buClr>
              <a:buSzPts val="2000"/>
              <a:buFont typeface="Arial"/>
              <a:buNone/>
            </a:pPr>
            <a:endParaRPr sz="2000" b="0" i="0" u="none" strike="noStrike" cap="none">
              <a:solidFill>
                <a:schemeClr val="lt1"/>
              </a:solidFill>
              <a:latin typeface="Arial"/>
              <a:ea typeface="Arial"/>
              <a:cs typeface="Arial"/>
              <a:sym typeface="Arial"/>
            </a:endParaRPr>
          </a:p>
          <a:p>
            <a:pPr marL="571500" marR="0" lvl="0" indent="-571500" algn="l" rtl="0">
              <a:lnSpc>
                <a:spcPct val="100000"/>
              </a:lnSpc>
              <a:spcBef>
                <a:spcPts val="0"/>
              </a:spcBef>
              <a:spcAft>
                <a:spcPts val="0"/>
              </a:spcAft>
              <a:buClr>
                <a:schemeClr val="lt1"/>
              </a:buClr>
              <a:buSzPts val="2000"/>
              <a:buFont typeface="Noto Sans Symbols"/>
              <a:buChar char="⮚"/>
            </a:pPr>
            <a:r>
              <a:rPr lang="en-US" sz="2000" b="0" i="0" u="none" strike="noStrike" cap="none">
                <a:solidFill>
                  <a:schemeClr val="lt1"/>
                </a:solidFill>
                <a:latin typeface="Arial"/>
                <a:ea typeface="Arial"/>
                <a:cs typeface="Arial"/>
                <a:sym typeface="Arial"/>
              </a:rPr>
              <a:t>a </a:t>
            </a:r>
            <a:r>
              <a:rPr lang="en-US" sz="2200" b="1" i="0" u="sng" strike="noStrike" cap="none">
                <a:solidFill>
                  <a:schemeClr val="lt1"/>
                </a:solidFill>
                <a:latin typeface="Arial"/>
                <a:ea typeface="Arial"/>
                <a:cs typeface="Arial"/>
                <a:sym typeface="Arial"/>
              </a:rPr>
              <a:t>class size reduction plan</a:t>
            </a:r>
            <a:r>
              <a:rPr lang="en-US" sz="2000" b="0" i="0" u="none" strike="noStrike" cap="none">
                <a:solidFill>
                  <a:schemeClr val="lt1"/>
                </a:solidFill>
                <a:latin typeface="Arial"/>
                <a:ea typeface="Arial"/>
                <a:cs typeface="Arial"/>
                <a:sym typeface="Arial"/>
              </a:rPr>
              <a:t>, which must be approved by the Chancellor and the respective presidents of the United Federation of Teachers (UFT) and the Council of School Supervisors and Administrators (CSA) (the unions representing New York City school district teachers and principals, respectively), and submitted as part of the Contract for Excellence</a:t>
            </a:r>
            <a:endParaRPr/>
          </a:p>
          <a:p>
            <a:pPr marL="0" marR="0" lvl="0" indent="0" algn="l" rtl="0">
              <a:lnSpc>
                <a:spcPct val="100000"/>
              </a:lnSpc>
              <a:spcBef>
                <a:spcPts val="0"/>
              </a:spcBef>
              <a:spcAft>
                <a:spcPts val="0"/>
              </a:spcAft>
              <a:buClr>
                <a:schemeClr val="lt1"/>
              </a:buClr>
              <a:buSzPts val="2000"/>
              <a:buFont typeface="Arial"/>
              <a:buNone/>
            </a:pPr>
            <a:endParaRPr sz="2000" b="0" i="0" u="none" strike="noStrike" cap="none">
              <a:solidFill>
                <a:schemeClr val="lt1"/>
              </a:solidFill>
              <a:latin typeface="Arial"/>
              <a:ea typeface="Arial"/>
              <a:cs typeface="Arial"/>
              <a:sym typeface="Arial"/>
            </a:endParaRPr>
          </a:p>
          <a:p>
            <a:pPr marL="571500" marR="0" lvl="0" indent="-571500" algn="l" rtl="0">
              <a:lnSpc>
                <a:spcPct val="100000"/>
              </a:lnSpc>
              <a:spcBef>
                <a:spcPts val="0"/>
              </a:spcBef>
              <a:spcAft>
                <a:spcPts val="0"/>
              </a:spcAft>
              <a:buClr>
                <a:schemeClr val="lt1"/>
              </a:buClr>
              <a:buSzPts val="2000"/>
              <a:buFont typeface="Noto Sans Symbols"/>
              <a:buChar char="⮚"/>
            </a:pPr>
            <a:r>
              <a:rPr lang="en-US" sz="2000" b="0" i="0" u="none" strike="noStrike" cap="none">
                <a:solidFill>
                  <a:schemeClr val="lt1"/>
                </a:solidFill>
                <a:latin typeface="Arial"/>
                <a:ea typeface="Arial"/>
                <a:cs typeface="Arial"/>
                <a:sym typeface="Arial"/>
              </a:rPr>
              <a:t>a prescribed </a:t>
            </a:r>
            <a:r>
              <a:rPr lang="en-US" sz="2200" b="1" i="0" u="sng" strike="noStrike" cap="none">
                <a:solidFill>
                  <a:schemeClr val="lt1"/>
                </a:solidFill>
                <a:latin typeface="Arial"/>
                <a:ea typeface="Arial"/>
                <a:cs typeface="Arial"/>
                <a:sym typeface="Arial"/>
              </a:rPr>
              <a:t>timeline</a:t>
            </a:r>
            <a:r>
              <a:rPr lang="en-US" sz="2000" b="0" i="0" u="none" strike="noStrike" cap="none">
                <a:solidFill>
                  <a:schemeClr val="lt1"/>
                </a:solidFill>
                <a:latin typeface="Arial"/>
                <a:ea typeface="Arial"/>
                <a:cs typeface="Arial"/>
                <a:sym typeface="Arial"/>
              </a:rPr>
              <a:t> for the public process for the development, posting, and submission of the Contract for Excellence</a:t>
            </a:r>
            <a:endParaRPr/>
          </a:p>
          <a:p>
            <a:pPr marL="0" marR="0" lvl="0" indent="0" algn="l" rtl="0">
              <a:lnSpc>
                <a:spcPct val="100000"/>
              </a:lnSpc>
              <a:spcBef>
                <a:spcPts val="0"/>
              </a:spcBef>
              <a:spcAft>
                <a:spcPts val="0"/>
              </a:spcAft>
              <a:buClr>
                <a:schemeClr val="lt1"/>
              </a:buClr>
              <a:buSzPts val="2000"/>
              <a:buFont typeface="Arial"/>
              <a:buNone/>
            </a:pPr>
            <a:endParaRPr sz="2000" b="0" i="0" u="sng" strike="noStrike" cap="none">
              <a:solidFill>
                <a:schemeClr val="lt1"/>
              </a:solidFill>
              <a:latin typeface="Arial"/>
              <a:ea typeface="Arial"/>
              <a:cs typeface="Arial"/>
              <a:sym typeface="Arial"/>
            </a:endParaRPr>
          </a:p>
          <a:p>
            <a:pPr marL="571500" marR="0" lvl="0" indent="-571500" algn="l" rtl="0">
              <a:lnSpc>
                <a:spcPct val="100000"/>
              </a:lnSpc>
              <a:spcBef>
                <a:spcPts val="0"/>
              </a:spcBef>
              <a:spcAft>
                <a:spcPts val="0"/>
              </a:spcAft>
              <a:buClr>
                <a:schemeClr val="lt1"/>
              </a:buClr>
              <a:buSzPts val="2200"/>
              <a:buFont typeface="Noto Sans Symbols"/>
              <a:buChar char="⮚"/>
            </a:pPr>
            <a:r>
              <a:rPr lang="en-US" sz="2200" b="1" i="0" u="sng" strike="noStrike" cap="none">
                <a:solidFill>
                  <a:schemeClr val="lt1"/>
                </a:solidFill>
                <a:latin typeface="Arial"/>
                <a:ea typeface="Arial"/>
                <a:cs typeface="Arial"/>
                <a:sym typeface="Arial"/>
              </a:rPr>
              <a:t>annual reports</a:t>
            </a:r>
            <a:r>
              <a:rPr lang="en-US" sz="2200" b="0" i="0" u="none" strike="noStrike" cap="none">
                <a:solidFill>
                  <a:schemeClr val="lt1"/>
                </a:solidFill>
                <a:latin typeface="Arial"/>
                <a:ea typeface="Arial"/>
                <a:cs typeface="Arial"/>
                <a:sym typeface="Arial"/>
              </a:rPr>
              <a:t> </a:t>
            </a:r>
            <a:r>
              <a:rPr lang="en-US" sz="2000" b="0" i="0" u="none" strike="noStrike" cap="none">
                <a:solidFill>
                  <a:schemeClr val="lt1"/>
                </a:solidFill>
                <a:latin typeface="Arial"/>
                <a:ea typeface="Arial"/>
                <a:cs typeface="Arial"/>
                <a:sym typeface="Arial"/>
              </a:rPr>
              <a:t>on the status of the implementation of the class size reduction plan</a:t>
            </a:r>
            <a:endParaRPr/>
          </a:p>
          <a:p>
            <a:pPr marL="0" marR="0" lvl="0" indent="0" algn="l" rtl="0">
              <a:lnSpc>
                <a:spcPct val="100000"/>
              </a:lnSpc>
              <a:spcBef>
                <a:spcPts val="0"/>
              </a:spcBef>
              <a:spcAft>
                <a:spcPts val="0"/>
              </a:spcAft>
              <a:buClr>
                <a:schemeClr val="lt1"/>
              </a:buClr>
              <a:buSzPts val="2000"/>
              <a:buFont typeface="Arial"/>
              <a:buNone/>
            </a:pPr>
            <a:endParaRPr sz="2000" b="0" i="0" u="sng" strike="noStrike" cap="none">
              <a:solidFill>
                <a:schemeClr val="lt1"/>
              </a:solidFill>
              <a:latin typeface="Arial"/>
              <a:ea typeface="Arial"/>
              <a:cs typeface="Arial"/>
              <a:sym typeface="Arial"/>
            </a:endParaRPr>
          </a:p>
          <a:p>
            <a:pPr marL="571500" marR="0" lvl="0" indent="-571500" algn="l" rtl="0">
              <a:lnSpc>
                <a:spcPct val="100000"/>
              </a:lnSpc>
              <a:spcBef>
                <a:spcPts val="0"/>
              </a:spcBef>
              <a:spcAft>
                <a:spcPts val="0"/>
              </a:spcAft>
              <a:buClr>
                <a:schemeClr val="lt1"/>
              </a:buClr>
              <a:buSzPts val="2200"/>
              <a:buFont typeface="Noto Sans Symbols"/>
              <a:buChar char="⮚"/>
            </a:pPr>
            <a:r>
              <a:rPr lang="en-US" sz="2200" b="1" i="0" u="sng" strike="noStrike" cap="none">
                <a:solidFill>
                  <a:schemeClr val="lt1"/>
                </a:solidFill>
                <a:latin typeface="Arial"/>
                <a:ea typeface="Arial"/>
                <a:cs typeface="Arial"/>
                <a:sym typeface="Arial"/>
              </a:rPr>
              <a:t>penalties</a:t>
            </a:r>
            <a:r>
              <a:rPr lang="en-US" sz="2000" b="0" i="0" u="none" strike="noStrike" cap="none">
                <a:solidFill>
                  <a:schemeClr val="lt1"/>
                </a:solidFill>
                <a:latin typeface="Arial"/>
                <a:ea typeface="Arial"/>
                <a:cs typeface="Arial"/>
                <a:sym typeface="Arial"/>
              </a:rPr>
              <a:t>, in the form of reduced State funding, if adequate progress to reduce class sizes is not made</a:t>
            </a:r>
            <a:br>
              <a:rPr lang="en-US" sz="1800" b="0" i="0" u="none" strike="noStrike" cap="none">
                <a:solidFill>
                  <a:schemeClr val="lt1"/>
                </a:solidFill>
                <a:latin typeface="Arial"/>
                <a:ea typeface="Arial"/>
                <a:cs typeface="Arial"/>
                <a:sym typeface="Arial"/>
              </a:rPr>
            </a:br>
            <a:br>
              <a:rPr lang="en-US" sz="1800" b="0" i="0" u="none" strike="noStrike" cap="none">
                <a:solidFill>
                  <a:schemeClr val="lt1"/>
                </a:solidFill>
                <a:latin typeface="Arial"/>
                <a:ea typeface="Arial"/>
                <a:cs typeface="Arial"/>
                <a:sym typeface="Arial"/>
              </a:rPr>
            </a:b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Google Shape;117;p3"/>
          <p:cNvGraphicFramePr/>
          <p:nvPr/>
        </p:nvGraphicFramePr>
        <p:xfrm>
          <a:off x="1072572" y="1229015"/>
          <a:ext cx="6705600" cy="5162640"/>
        </p:xfrm>
        <a:graphic>
          <a:graphicData uri="http://schemas.openxmlformats.org/drawingml/2006/table">
            <a:tbl>
              <a:tblPr firstRow="1" bandRow="1">
                <a:noFill/>
                <a:tableStyleId>{80248255-2FD4-446F-B288-40E716240AFB}</a:tableStyleId>
              </a:tblPr>
              <a:tblGrid>
                <a:gridCol w="1889700">
                  <a:extLst>
                    <a:ext uri="{9D8B030D-6E8A-4147-A177-3AD203B41FA5}">
                      <a16:colId xmlns:a16="http://schemas.microsoft.com/office/drawing/2014/main" val="20000"/>
                    </a:ext>
                  </a:extLst>
                </a:gridCol>
                <a:gridCol w="2580700">
                  <a:extLst>
                    <a:ext uri="{9D8B030D-6E8A-4147-A177-3AD203B41FA5}">
                      <a16:colId xmlns:a16="http://schemas.microsoft.com/office/drawing/2014/main" val="20001"/>
                    </a:ext>
                  </a:extLst>
                </a:gridCol>
                <a:gridCol w="2235200">
                  <a:extLst>
                    <a:ext uri="{9D8B030D-6E8A-4147-A177-3AD203B41FA5}">
                      <a16:colId xmlns:a16="http://schemas.microsoft.com/office/drawing/2014/main" val="20002"/>
                    </a:ext>
                  </a:extLst>
                </a:gridCol>
              </a:tblGrid>
              <a:tr h="575650">
                <a:tc>
                  <a:txBody>
                    <a:bodyPr/>
                    <a:lstStyle/>
                    <a:p>
                      <a:pPr marL="0" marR="0" lvl="0" indent="0" algn="ctr" rtl="0">
                        <a:spcBef>
                          <a:spcPts val="0"/>
                        </a:spcBef>
                        <a:spcAft>
                          <a:spcPts val="0"/>
                        </a:spcAft>
                        <a:buNone/>
                      </a:pPr>
                      <a:r>
                        <a:rPr lang="en-US" sz="1800" b="1" u="none" strike="noStrike" cap="none">
                          <a:latin typeface="Arial"/>
                          <a:ea typeface="Arial"/>
                          <a:cs typeface="Arial"/>
                          <a:sym typeface="Arial"/>
                        </a:rPr>
                        <a:t>Grade Level</a:t>
                      </a:r>
                      <a:endParaRPr/>
                    </a:p>
                  </a:txBody>
                  <a:tcPr marL="91450" marR="91450" marT="45725" marB="45725" anchor="ctr"/>
                </a:tc>
                <a:tc>
                  <a:txBody>
                    <a:bodyPr/>
                    <a:lstStyle/>
                    <a:p>
                      <a:pPr marL="0" marR="0" lvl="0" indent="0" algn="ctr" rtl="0">
                        <a:spcBef>
                          <a:spcPts val="0"/>
                        </a:spcBef>
                        <a:spcAft>
                          <a:spcPts val="0"/>
                        </a:spcAft>
                        <a:buNone/>
                      </a:pPr>
                      <a:r>
                        <a:rPr lang="en-US" sz="1800" b="1" u="none" strike="noStrike" cap="none">
                          <a:latin typeface="Arial"/>
                          <a:ea typeface="Arial"/>
                          <a:cs typeface="Arial"/>
                          <a:sym typeface="Arial"/>
                        </a:rPr>
                        <a:t>Caps under UFT Collective Bargaining Agreement</a:t>
                      </a:r>
                      <a:endParaRPr/>
                    </a:p>
                  </a:txBody>
                  <a:tcPr marL="91450" marR="91450" marT="45725" marB="45725" anchor="ctr"/>
                </a:tc>
                <a:tc>
                  <a:txBody>
                    <a:bodyPr/>
                    <a:lstStyle/>
                    <a:p>
                      <a:pPr marL="0" marR="0" lvl="0" indent="0" algn="ctr" rtl="0">
                        <a:spcBef>
                          <a:spcPts val="0"/>
                        </a:spcBef>
                        <a:spcAft>
                          <a:spcPts val="0"/>
                        </a:spcAft>
                        <a:buNone/>
                      </a:pPr>
                      <a:r>
                        <a:rPr lang="en-US" sz="1800" b="1" u="none" strike="noStrike" cap="none">
                          <a:latin typeface="Arial"/>
                          <a:ea typeface="Arial"/>
                          <a:cs typeface="Arial"/>
                          <a:sym typeface="Arial"/>
                        </a:rPr>
                        <a:t>Caps under</a:t>
                      </a:r>
                      <a:endParaRPr/>
                    </a:p>
                    <a:p>
                      <a:pPr marL="0" marR="0" lvl="0" indent="0" algn="ctr" rtl="0">
                        <a:spcBef>
                          <a:spcPts val="0"/>
                        </a:spcBef>
                        <a:spcAft>
                          <a:spcPts val="0"/>
                        </a:spcAft>
                        <a:buNone/>
                      </a:pPr>
                      <a:r>
                        <a:rPr lang="en-US" sz="1800" b="1" u="none" strike="noStrike" cap="none">
                          <a:latin typeface="Arial"/>
                          <a:ea typeface="Arial"/>
                          <a:cs typeface="Arial"/>
                          <a:sym typeface="Arial"/>
                        </a:rPr>
                        <a:t>Chapter 556</a:t>
                      </a:r>
                      <a:endParaRPr/>
                    </a:p>
                  </a:txBody>
                  <a:tcPr marL="91450" marR="91450" marT="45725" marB="45725" anchor="ctr"/>
                </a:tc>
                <a:extLst>
                  <a:ext uri="{0D108BD9-81ED-4DB2-BD59-A6C34878D82A}">
                    <a16:rowId xmlns:a16="http://schemas.microsoft.com/office/drawing/2014/main" val="10000"/>
                  </a:ext>
                </a:extLst>
              </a:tr>
              <a:tr h="3762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K</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25</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20</a:t>
                      </a:r>
                      <a:endParaRPr/>
                    </a:p>
                  </a:txBody>
                  <a:tcPr marL="91450" marR="91450" marT="45725" marB="45725" anchor="ctr"/>
                </a:tc>
                <a:extLst>
                  <a:ext uri="{0D108BD9-81ED-4DB2-BD59-A6C34878D82A}">
                    <a16:rowId xmlns:a16="http://schemas.microsoft.com/office/drawing/2014/main" val="10001"/>
                  </a:ext>
                </a:extLst>
              </a:tr>
              <a:tr h="3762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1-3</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32</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20</a:t>
                      </a:r>
                      <a:endParaRPr/>
                    </a:p>
                  </a:txBody>
                  <a:tcPr marL="91450" marR="91450" marT="45725" marB="45725" anchor="ctr"/>
                </a:tc>
                <a:extLst>
                  <a:ext uri="{0D108BD9-81ED-4DB2-BD59-A6C34878D82A}">
                    <a16:rowId xmlns:a16="http://schemas.microsoft.com/office/drawing/2014/main" val="10002"/>
                  </a:ext>
                </a:extLst>
              </a:tr>
              <a:tr h="3762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4-5</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32</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23</a:t>
                      </a:r>
                      <a:endParaRPr/>
                    </a:p>
                  </a:txBody>
                  <a:tcPr marL="91450" marR="91450" marT="45725" marB="45725" anchor="ctr"/>
                </a:tc>
                <a:extLst>
                  <a:ext uri="{0D108BD9-81ED-4DB2-BD59-A6C34878D82A}">
                    <a16:rowId xmlns:a16="http://schemas.microsoft.com/office/drawing/2014/main" val="10003"/>
                  </a:ext>
                </a:extLst>
              </a:tr>
              <a:tr h="4412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6-8 (Title I</a:t>
                      </a:r>
                      <a:endParaRPr/>
                    </a:p>
                    <a:p>
                      <a:pPr marL="0" marR="0" lvl="0" indent="0" algn="ctr" rtl="0">
                        <a:spcBef>
                          <a:spcPts val="0"/>
                        </a:spcBef>
                        <a:spcAft>
                          <a:spcPts val="0"/>
                        </a:spcAft>
                        <a:buNone/>
                      </a:pPr>
                      <a:r>
                        <a:rPr lang="en-US" sz="1800" u="none" strike="noStrike" cap="none">
                          <a:latin typeface="Arial"/>
                          <a:ea typeface="Arial"/>
                          <a:cs typeface="Arial"/>
                          <a:sym typeface="Arial"/>
                        </a:rPr>
                        <a:t>Schools)</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30</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23</a:t>
                      </a:r>
                      <a:endParaRPr/>
                    </a:p>
                  </a:txBody>
                  <a:tcPr marL="91450" marR="91450" marT="45725" marB="45725" anchor="ctr"/>
                </a:tc>
                <a:extLst>
                  <a:ext uri="{0D108BD9-81ED-4DB2-BD59-A6C34878D82A}">
                    <a16:rowId xmlns:a16="http://schemas.microsoft.com/office/drawing/2014/main" val="10004"/>
                  </a:ext>
                </a:extLst>
              </a:tr>
              <a:tr h="6303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6-8 (non-</a:t>
                      </a:r>
                      <a:endParaRPr/>
                    </a:p>
                    <a:p>
                      <a:pPr marL="0" marR="0" lvl="0" indent="0" algn="ctr" rtl="0">
                        <a:spcBef>
                          <a:spcPts val="0"/>
                        </a:spcBef>
                        <a:spcAft>
                          <a:spcPts val="0"/>
                        </a:spcAft>
                        <a:buNone/>
                      </a:pPr>
                      <a:r>
                        <a:rPr lang="en-US" sz="1800" u="none" strike="noStrike" cap="none">
                          <a:latin typeface="Arial"/>
                          <a:ea typeface="Arial"/>
                          <a:cs typeface="Arial"/>
                          <a:sym typeface="Arial"/>
                        </a:rPr>
                        <a:t>Title I</a:t>
                      </a:r>
                      <a:endParaRPr/>
                    </a:p>
                    <a:p>
                      <a:pPr marL="0" marR="0" lvl="0" indent="0" algn="ctr" rtl="0">
                        <a:spcBef>
                          <a:spcPts val="0"/>
                        </a:spcBef>
                        <a:spcAft>
                          <a:spcPts val="0"/>
                        </a:spcAft>
                        <a:buNone/>
                      </a:pPr>
                      <a:r>
                        <a:rPr lang="en-US" sz="1800" u="none" strike="noStrike" cap="none">
                          <a:latin typeface="Arial"/>
                          <a:ea typeface="Arial"/>
                          <a:cs typeface="Arial"/>
                          <a:sym typeface="Arial"/>
                        </a:rPr>
                        <a:t>Schools)</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33</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2</a:t>
                      </a:r>
                      <a:r>
                        <a:rPr lang="en-US" sz="1800">
                          <a:latin typeface="Arial"/>
                          <a:ea typeface="Arial"/>
                          <a:cs typeface="Arial"/>
                          <a:sym typeface="Arial"/>
                        </a:rPr>
                        <a:t>3</a:t>
                      </a:r>
                      <a:endParaRPr/>
                    </a:p>
                  </a:txBody>
                  <a:tcPr marL="91450" marR="91450" marT="45725" marB="45725" anchor="ctr"/>
                </a:tc>
                <a:extLst>
                  <a:ext uri="{0D108BD9-81ED-4DB2-BD59-A6C34878D82A}">
                    <a16:rowId xmlns:a16="http://schemas.microsoft.com/office/drawing/2014/main" val="10005"/>
                  </a:ext>
                </a:extLst>
              </a:tr>
              <a:tr h="3762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9-12</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34</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25</a:t>
                      </a:r>
                      <a:endParaRPr sz="1800" u="none" strike="noStrike" cap="none">
                        <a:latin typeface="Arial"/>
                        <a:ea typeface="Arial"/>
                        <a:cs typeface="Arial"/>
                        <a:sym typeface="Arial"/>
                      </a:endParaRPr>
                    </a:p>
                  </a:txBody>
                  <a:tcPr marL="91450" marR="91450" marT="45725" marB="45725" anchor="ctr"/>
                </a:tc>
                <a:extLst>
                  <a:ext uri="{0D108BD9-81ED-4DB2-BD59-A6C34878D82A}">
                    <a16:rowId xmlns:a16="http://schemas.microsoft.com/office/drawing/2014/main" val="10006"/>
                  </a:ext>
                </a:extLst>
              </a:tr>
              <a:tr h="8194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Performing</a:t>
                      </a:r>
                      <a:endParaRPr/>
                    </a:p>
                    <a:p>
                      <a:pPr marL="0" marR="0" lvl="0" indent="0" algn="ctr" rtl="0">
                        <a:spcBef>
                          <a:spcPts val="0"/>
                        </a:spcBef>
                        <a:spcAft>
                          <a:spcPts val="0"/>
                        </a:spcAft>
                        <a:buNone/>
                      </a:pPr>
                      <a:r>
                        <a:rPr lang="en-US" sz="1800" u="none" strike="noStrike" cap="none">
                          <a:latin typeface="Arial"/>
                          <a:ea typeface="Arial"/>
                          <a:cs typeface="Arial"/>
                          <a:sym typeface="Arial"/>
                        </a:rPr>
                        <a:t>Groups &amp; PE</a:t>
                      </a:r>
                      <a:endParaRPr/>
                    </a:p>
                    <a:p>
                      <a:pPr marL="0" marR="0" lvl="0" indent="0" algn="ctr" rtl="0">
                        <a:spcBef>
                          <a:spcPts val="0"/>
                        </a:spcBef>
                        <a:spcAft>
                          <a:spcPts val="0"/>
                        </a:spcAft>
                        <a:buNone/>
                      </a:pPr>
                      <a:r>
                        <a:rPr lang="en-US" sz="1800" u="none" strike="noStrike" cap="none">
                          <a:latin typeface="Arial"/>
                          <a:ea typeface="Arial"/>
                          <a:cs typeface="Arial"/>
                          <a:sym typeface="Arial"/>
                        </a:rPr>
                        <a:t>in grades 6-</a:t>
                      </a:r>
                      <a:endParaRPr/>
                    </a:p>
                    <a:p>
                      <a:pPr marL="0" marR="0" lvl="0" indent="0" algn="ctr" rtl="0">
                        <a:spcBef>
                          <a:spcPts val="0"/>
                        </a:spcBef>
                        <a:spcAft>
                          <a:spcPts val="0"/>
                        </a:spcAft>
                        <a:buNone/>
                      </a:pPr>
                      <a:r>
                        <a:rPr lang="en-US" sz="1800" u="none" strike="noStrike" cap="none">
                          <a:latin typeface="Arial"/>
                          <a:ea typeface="Arial"/>
                          <a:cs typeface="Arial"/>
                          <a:sym typeface="Arial"/>
                        </a:rPr>
                        <a:t>12</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50</a:t>
                      </a:r>
                      <a:endParaRPr/>
                    </a:p>
                  </a:txBody>
                  <a:tcPr marL="91450" marR="91450" marT="45725" marB="45725" anchor="ct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40</a:t>
                      </a:r>
                      <a:endParaRPr/>
                    </a:p>
                  </a:txBody>
                  <a:tcPr marL="91450" marR="91450" marT="45725" marB="45725" anchor="ctr"/>
                </a:tc>
                <a:extLst>
                  <a:ext uri="{0D108BD9-81ED-4DB2-BD59-A6C34878D82A}">
                    <a16:rowId xmlns:a16="http://schemas.microsoft.com/office/drawing/2014/main" val="10007"/>
                  </a:ext>
                </a:extLst>
              </a:tr>
            </a:tbl>
          </a:graphicData>
        </a:graphic>
      </p:graphicFrame>
      <p:pic>
        <p:nvPicPr>
          <p:cNvPr id="118" name="Google Shape;118;p3" descr="A statue of a person holding a book with Statue of Liberty in the background&#10;&#10;Description automatically generated"/>
          <p:cNvPicPr preferRelativeResize="0"/>
          <p:nvPr/>
        </p:nvPicPr>
        <p:blipFill rotWithShape="1">
          <a:blip r:embed="rId3">
            <a:alphaModFix/>
          </a:blip>
          <a:srcRect/>
          <a:stretch/>
        </p:blipFill>
        <p:spPr>
          <a:xfrm>
            <a:off x="7961769" y="0"/>
            <a:ext cx="3199635" cy="6858000"/>
          </a:xfrm>
          <a:prstGeom prst="rect">
            <a:avLst/>
          </a:prstGeom>
          <a:noFill/>
          <a:ln>
            <a:noFill/>
          </a:ln>
        </p:spPr>
      </p:pic>
      <p:sp>
        <p:nvSpPr>
          <p:cNvPr id="119" name="Google Shape;119;p3"/>
          <p:cNvSpPr txBox="1"/>
          <p:nvPr/>
        </p:nvSpPr>
        <p:spPr>
          <a:xfrm>
            <a:off x="1030596" y="493857"/>
            <a:ext cx="6709477"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chemeClr val="dk1"/>
                </a:solidFill>
                <a:latin typeface="Arial"/>
                <a:ea typeface="Arial"/>
                <a:cs typeface="Arial"/>
                <a:sym typeface="Arial"/>
              </a:rPr>
              <a:t>Class Size Caps</a:t>
            </a:r>
            <a:endParaRPr/>
          </a:p>
        </p:txBody>
      </p:sp>
      <p:pic>
        <p:nvPicPr>
          <p:cNvPr id="120" name="Google Shape;120;p3" descr="A blue text on a black background&#10;&#10;Description automatically generated"/>
          <p:cNvPicPr preferRelativeResize="0"/>
          <p:nvPr/>
        </p:nvPicPr>
        <p:blipFill rotWithShape="1">
          <a:blip r:embed="rId4">
            <a:alphaModFix/>
          </a:blip>
          <a:srcRect/>
          <a:stretch/>
        </p:blipFill>
        <p:spPr>
          <a:xfrm>
            <a:off x="5069201" y="216930"/>
            <a:ext cx="2670872" cy="70699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p:nvPr>
        </p:nvSpPr>
        <p:spPr>
          <a:xfrm>
            <a:off x="1106290" y="237733"/>
            <a:ext cx="9150675" cy="82618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200"/>
              <a:buFont typeface="Arial"/>
              <a:buNone/>
            </a:pPr>
            <a:r>
              <a:rPr lang="en-US" sz="3200" b="1"/>
              <a:t>Classes Not Subject to Class Size Targets</a:t>
            </a:r>
            <a:endParaRPr sz="3200" b="1"/>
          </a:p>
        </p:txBody>
      </p:sp>
      <p:graphicFrame>
        <p:nvGraphicFramePr>
          <p:cNvPr id="127" name="Google Shape;127;p4"/>
          <p:cNvGraphicFramePr/>
          <p:nvPr/>
        </p:nvGraphicFramePr>
        <p:xfrm>
          <a:off x="1106289" y="1119716"/>
          <a:ext cx="10742825" cy="4265400"/>
        </p:xfrm>
        <a:graphic>
          <a:graphicData uri="http://schemas.openxmlformats.org/drawingml/2006/table">
            <a:tbl>
              <a:tblPr firstRow="1" bandRow="1">
                <a:noFill/>
                <a:tableStyleId>{80248255-2FD4-446F-B288-40E716240AFB}</a:tableStyleId>
              </a:tblPr>
              <a:tblGrid>
                <a:gridCol w="3025700">
                  <a:extLst>
                    <a:ext uri="{9D8B030D-6E8A-4147-A177-3AD203B41FA5}">
                      <a16:colId xmlns:a16="http://schemas.microsoft.com/office/drawing/2014/main" val="20000"/>
                    </a:ext>
                  </a:extLst>
                </a:gridCol>
                <a:gridCol w="7717125">
                  <a:extLst>
                    <a:ext uri="{9D8B030D-6E8A-4147-A177-3AD203B41FA5}">
                      <a16:colId xmlns:a16="http://schemas.microsoft.com/office/drawing/2014/main" val="20001"/>
                    </a:ext>
                  </a:extLst>
                </a:gridCol>
              </a:tblGrid>
              <a:tr h="710900">
                <a:tc>
                  <a:txBody>
                    <a:bodyPr/>
                    <a:lstStyle/>
                    <a:p>
                      <a:pPr marL="0" marR="0" lvl="0" indent="0" algn="l" rtl="0">
                        <a:spcBef>
                          <a:spcPts val="0"/>
                        </a:spcBef>
                        <a:spcAft>
                          <a:spcPts val="0"/>
                        </a:spcAft>
                        <a:buNone/>
                      </a:pPr>
                      <a:r>
                        <a:rPr lang="en-US" sz="1800" b="1" u="none" strike="noStrike" cap="none">
                          <a:latin typeface="Arial"/>
                          <a:ea typeface="Arial"/>
                          <a:cs typeface="Arial"/>
                          <a:sym typeface="Arial"/>
                        </a:rPr>
                        <a:t>Type of Class/Exemption</a:t>
                      </a:r>
                      <a:endParaRPr/>
                    </a:p>
                  </a:txBody>
                  <a:tcPr marL="91450" marR="91450" marT="45725" marB="45725" anchor="ctr"/>
                </a:tc>
                <a:tc>
                  <a:txBody>
                    <a:bodyPr/>
                    <a:lstStyle/>
                    <a:p>
                      <a:pPr marL="0" marR="0" lvl="0" indent="0" algn="l" rtl="0">
                        <a:spcBef>
                          <a:spcPts val="0"/>
                        </a:spcBef>
                        <a:spcAft>
                          <a:spcPts val="0"/>
                        </a:spcAft>
                        <a:buNone/>
                      </a:pPr>
                      <a:r>
                        <a:rPr lang="en-US" sz="1800" b="1">
                          <a:latin typeface="Arial"/>
                          <a:ea typeface="Arial"/>
                          <a:cs typeface="Arial"/>
                          <a:sym typeface="Arial"/>
                        </a:rPr>
                        <a:t>Requirements</a:t>
                      </a:r>
                      <a:endParaRPr/>
                    </a:p>
                  </a:txBody>
                  <a:tcPr marL="91450" marR="91450" marT="45725" marB="45725" anchor="ctr"/>
                </a:tc>
                <a:extLst>
                  <a:ext uri="{0D108BD9-81ED-4DB2-BD59-A6C34878D82A}">
                    <a16:rowId xmlns:a16="http://schemas.microsoft.com/office/drawing/2014/main" val="10000"/>
                  </a:ext>
                </a:extLst>
              </a:tr>
              <a:tr h="710900">
                <a:tc>
                  <a:txBody>
                    <a:bodyPr/>
                    <a:lstStyle/>
                    <a:p>
                      <a:pPr marL="0" marR="0" lvl="0" indent="0" algn="l" rtl="0">
                        <a:spcBef>
                          <a:spcPts val="0"/>
                        </a:spcBef>
                        <a:spcAft>
                          <a:spcPts val="0"/>
                        </a:spcAft>
                        <a:buNone/>
                      </a:pPr>
                      <a:r>
                        <a:rPr lang="en-US" sz="1800" b="1">
                          <a:latin typeface="Arial"/>
                          <a:ea typeface="Arial"/>
                          <a:cs typeface="Arial"/>
                          <a:sym typeface="Arial"/>
                        </a:rPr>
                        <a:t>Space Exemption</a:t>
                      </a:r>
                      <a:endParaRPr/>
                    </a:p>
                  </a:txBody>
                  <a:tcPr marL="91450" marR="91450" marT="45725" marB="45725" anchor="ctr"/>
                </a:tc>
                <a:tc>
                  <a:txBody>
                    <a:bodyPr/>
                    <a:lstStyle/>
                    <a:p>
                      <a:pPr marL="0" marR="0" lvl="0" indent="0" algn="l" rtl="0">
                        <a:spcBef>
                          <a:spcPts val="0"/>
                        </a:spcBef>
                        <a:spcAft>
                          <a:spcPts val="0"/>
                        </a:spcAft>
                        <a:buNone/>
                      </a:pPr>
                      <a:r>
                        <a:rPr lang="en-US" sz="1800">
                          <a:latin typeface="Arial"/>
                          <a:ea typeface="Arial"/>
                          <a:cs typeface="Arial"/>
                          <a:sym typeface="Arial"/>
                        </a:rPr>
                        <a:t>Approval by Chancellor and UFT and CSA presidents</a:t>
                      </a:r>
                      <a:endParaRPr/>
                    </a:p>
                    <a:p>
                      <a:pPr marL="0" marR="0" lvl="0" indent="0" algn="l" rtl="0">
                        <a:spcBef>
                          <a:spcPts val="0"/>
                        </a:spcBef>
                        <a:spcAft>
                          <a:spcPts val="0"/>
                        </a:spcAft>
                        <a:buNone/>
                      </a:pPr>
                      <a:r>
                        <a:rPr lang="en-US" sz="1800">
                          <a:latin typeface="Arial"/>
                          <a:ea typeface="Arial"/>
                          <a:cs typeface="Arial"/>
                          <a:sym typeface="Arial"/>
                        </a:rPr>
                        <a:t>NYCPS must demonstrate capital budget is aligned to resolve exemption</a:t>
                      </a:r>
                      <a:endParaRPr/>
                    </a:p>
                  </a:txBody>
                  <a:tcPr marL="91450" marR="91450" marT="45725" marB="45725" anchor="ctr"/>
                </a:tc>
                <a:extLst>
                  <a:ext uri="{0D108BD9-81ED-4DB2-BD59-A6C34878D82A}">
                    <a16:rowId xmlns:a16="http://schemas.microsoft.com/office/drawing/2014/main" val="10001"/>
                  </a:ext>
                </a:extLst>
              </a:tr>
              <a:tr h="710900">
                <a:tc>
                  <a:txBody>
                    <a:bodyPr/>
                    <a:lstStyle/>
                    <a:p>
                      <a:pPr marL="0" marR="0" lvl="0" indent="0" algn="l" rtl="0">
                        <a:spcBef>
                          <a:spcPts val="0"/>
                        </a:spcBef>
                        <a:spcAft>
                          <a:spcPts val="0"/>
                        </a:spcAft>
                        <a:buNone/>
                      </a:pPr>
                      <a:r>
                        <a:rPr lang="en-US" sz="1800" b="1">
                          <a:latin typeface="Arial"/>
                          <a:ea typeface="Arial"/>
                          <a:cs typeface="Arial"/>
                          <a:sym typeface="Arial"/>
                        </a:rPr>
                        <a:t>Over-Enrolled Students Exemption</a:t>
                      </a:r>
                      <a:endParaRPr/>
                    </a:p>
                  </a:txBody>
                  <a:tcPr marL="91450" marR="91450" marT="45725" marB="45725" anchor="ctr"/>
                </a:tc>
                <a:tc>
                  <a:txBody>
                    <a:bodyPr/>
                    <a:lstStyle/>
                    <a:p>
                      <a:pPr marL="0" marR="0" lvl="0" indent="0" algn="l" rtl="0">
                        <a:spcBef>
                          <a:spcPts val="0"/>
                        </a:spcBef>
                        <a:spcAft>
                          <a:spcPts val="0"/>
                        </a:spcAft>
                        <a:buNone/>
                      </a:pPr>
                      <a:r>
                        <a:rPr lang="en-US" sz="1800">
                          <a:latin typeface="Arial"/>
                          <a:ea typeface="Arial"/>
                          <a:cs typeface="Arial"/>
                          <a:sym typeface="Arial"/>
                        </a:rPr>
                        <a:t>Approval by Chancellor and UFT and CSA presidents</a:t>
                      </a:r>
                      <a:endParaRPr/>
                    </a:p>
                  </a:txBody>
                  <a:tcPr marL="91450" marR="91450" marT="45725" marB="45725" anchor="ctr"/>
                </a:tc>
                <a:extLst>
                  <a:ext uri="{0D108BD9-81ED-4DB2-BD59-A6C34878D82A}">
                    <a16:rowId xmlns:a16="http://schemas.microsoft.com/office/drawing/2014/main" val="10002"/>
                  </a:ext>
                </a:extLst>
              </a:tr>
              <a:tr h="710900">
                <a:tc>
                  <a:txBody>
                    <a:bodyPr/>
                    <a:lstStyle/>
                    <a:p>
                      <a:pPr marL="0" marR="0" lvl="0" indent="0" algn="l" rtl="0">
                        <a:spcBef>
                          <a:spcPts val="0"/>
                        </a:spcBef>
                        <a:spcAft>
                          <a:spcPts val="0"/>
                        </a:spcAft>
                        <a:buNone/>
                      </a:pPr>
                      <a:r>
                        <a:rPr lang="en-US" sz="1800" b="1">
                          <a:latin typeface="Arial"/>
                          <a:ea typeface="Arial"/>
                          <a:cs typeface="Arial"/>
                          <a:sym typeface="Arial"/>
                        </a:rPr>
                        <a:t>License Area Shortage* Exemption</a:t>
                      </a:r>
                      <a:endParaRPr/>
                    </a:p>
                  </a:txBody>
                  <a:tcPr marL="91450" marR="91450" marT="45725" marB="45725" anchor="ctr"/>
                </a:tc>
                <a:tc>
                  <a:txBody>
                    <a:bodyPr/>
                    <a:lstStyle/>
                    <a:p>
                      <a:pPr marL="0" marR="0" lvl="0" indent="0" algn="l" rtl="0">
                        <a:spcBef>
                          <a:spcPts val="0"/>
                        </a:spcBef>
                        <a:spcAft>
                          <a:spcPts val="0"/>
                        </a:spcAft>
                        <a:buNone/>
                      </a:pPr>
                      <a:r>
                        <a:rPr lang="en-US" sz="1800">
                          <a:latin typeface="Arial"/>
                          <a:ea typeface="Arial"/>
                          <a:cs typeface="Arial"/>
                          <a:sym typeface="Arial"/>
                        </a:rPr>
                        <a:t>Approval by Chancellor and UFT and CSA presidents</a:t>
                      </a:r>
                      <a:endParaRPr/>
                    </a:p>
                  </a:txBody>
                  <a:tcPr marL="91450" marR="91450" marT="45725" marB="45725" anchor="ctr"/>
                </a:tc>
                <a:extLst>
                  <a:ext uri="{0D108BD9-81ED-4DB2-BD59-A6C34878D82A}">
                    <a16:rowId xmlns:a16="http://schemas.microsoft.com/office/drawing/2014/main" val="10003"/>
                  </a:ext>
                </a:extLst>
              </a:tr>
              <a:tr h="710900">
                <a:tc>
                  <a:txBody>
                    <a:bodyPr/>
                    <a:lstStyle/>
                    <a:p>
                      <a:pPr marL="0" marR="0" lvl="0" indent="0" algn="l" rtl="0">
                        <a:spcBef>
                          <a:spcPts val="0"/>
                        </a:spcBef>
                        <a:spcAft>
                          <a:spcPts val="0"/>
                        </a:spcAft>
                        <a:buNone/>
                      </a:pPr>
                      <a:r>
                        <a:rPr lang="en-US" sz="1800" b="1">
                          <a:latin typeface="Arial"/>
                          <a:ea typeface="Arial"/>
                          <a:cs typeface="Arial"/>
                          <a:sym typeface="Arial"/>
                        </a:rPr>
                        <a:t>Severe Economic Distress Exemption</a:t>
                      </a:r>
                      <a:endParaRPr/>
                    </a:p>
                  </a:txBody>
                  <a:tcPr marL="91450" marR="91450" marT="45725" marB="45725" anchor="ctr"/>
                </a:tc>
                <a:tc>
                  <a:txBody>
                    <a:bodyPr/>
                    <a:lstStyle/>
                    <a:p>
                      <a:pPr marL="0" marR="0" lvl="0" indent="0" algn="l" rtl="0">
                        <a:spcBef>
                          <a:spcPts val="0"/>
                        </a:spcBef>
                        <a:spcAft>
                          <a:spcPts val="0"/>
                        </a:spcAft>
                        <a:buNone/>
                      </a:pPr>
                      <a:r>
                        <a:rPr lang="en-US" sz="1800">
                          <a:latin typeface="Arial"/>
                          <a:ea typeface="Arial"/>
                          <a:cs typeface="Arial"/>
                          <a:sym typeface="Arial"/>
                        </a:rPr>
                        <a:t>Approval by Chancellor and UFT and CSA presidents</a:t>
                      </a:r>
                      <a:endParaRPr/>
                    </a:p>
                  </a:txBody>
                  <a:tcPr marL="91450" marR="91450" marT="45725" marB="45725" anchor="ctr"/>
                </a:tc>
                <a:extLst>
                  <a:ext uri="{0D108BD9-81ED-4DB2-BD59-A6C34878D82A}">
                    <a16:rowId xmlns:a16="http://schemas.microsoft.com/office/drawing/2014/main" val="10004"/>
                  </a:ext>
                </a:extLst>
              </a:tr>
              <a:tr h="710900">
                <a:tc>
                  <a:txBody>
                    <a:bodyPr/>
                    <a:lstStyle/>
                    <a:p>
                      <a:pPr marL="0" marR="0" lvl="0" indent="0" algn="l" rtl="0">
                        <a:spcBef>
                          <a:spcPts val="0"/>
                        </a:spcBef>
                        <a:spcAft>
                          <a:spcPts val="0"/>
                        </a:spcAft>
                        <a:buNone/>
                      </a:pPr>
                      <a:r>
                        <a:rPr lang="en-US" sz="1800" b="1">
                          <a:latin typeface="Arial"/>
                          <a:ea typeface="Arial"/>
                          <a:cs typeface="Arial"/>
                          <a:sym typeface="Arial"/>
                        </a:rPr>
                        <a:t>Elective &amp; Specialty Classes</a:t>
                      </a:r>
                      <a:endParaRPr/>
                    </a:p>
                  </a:txBody>
                  <a:tcPr marL="91450" marR="91450" marT="45725" marB="45725" anchor="ctr"/>
                </a:tc>
                <a:tc>
                  <a:txBody>
                    <a:bodyPr/>
                    <a:lstStyle/>
                    <a:p>
                      <a:pPr marL="0" marR="0" lvl="0" indent="0" algn="l" rtl="0">
                        <a:spcBef>
                          <a:spcPts val="0"/>
                        </a:spcBef>
                        <a:spcAft>
                          <a:spcPts val="0"/>
                        </a:spcAft>
                        <a:buNone/>
                      </a:pPr>
                      <a:r>
                        <a:rPr lang="en-US" sz="1800">
                          <a:latin typeface="Arial"/>
                          <a:ea typeface="Arial"/>
                          <a:cs typeface="Arial"/>
                          <a:sym typeface="Arial"/>
                        </a:rPr>
                        <a:t>UFT may negotiate higher class sizes than targets if majority of school staff approve increase</a:t>
                      </a:r>
                      <a:endParaRPr/>
                    </a:p>
                  </a:txBody>
                  <a:tcPr marL="91450" marR="91450" marT="45725" marB="45725" anchor="ctr"/>
                </a:tc>
                <a:extLst>
                  <a:ext uri="{0D108BD9-81ED-4DB2-BD59-A6C34878D82A}">
                    <a16:rowId xmlns:a16="http://schemas.microsoft.com/office/drawing/2014/main" val="10005"/>
                  </a:ext>
                </a:extLst>
              </a:tr>
            </a:tbl>
          </a:graphicData>
        </a:graphic>
      </p:graphicFrame>
      <p:sp>
        <p:nvSpPr>
          <p:cNvPr id="128" name="Google Shape;128;p4"/>
          <p:cNvSpPr txBox="1"/>
          <p:nvPr/>
        </p:nvSpPr>
        <p:spPr>
          <a:xfrm>
            <a:off x="1068188" y="5507578"/>
            <a:ext cx="9256912"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a:solidFill>
                  <a:schemeClr val="dk1"/>
                </a:solidFill>
                <a:latin typeface="Arial"/>
                <a:ea typeface="Arial"/>
                <a:cs typeface="Arial"/>
                <a:sym typeface="Arial"/>
              </a:rPr>
              <a:t>*This refers to areas where there are an insufficient number of teachers in a certain license area (e.g., bilingual math).</a:t>
            </a:r>
            <a:endParaRPr/>
          </a:p>
        </p:txBody>
      </p:sp>
      <p:pic>
        <p:nvPicPr>
          <p:cNvPr id="129" name="Google Shape;129;p4" descr="A blue text on a black background&#10;&#10;Description automatically generated"/>
          <p:cNvPicPr preferRelativeResize="0"/>
          <p:nvPr/>
        </p:nvPicPr>
        <p:blipFill rotWithShape="1">
          <a:blip r:embed="rId3">
            <a:alphaModFix/>
          </a:blip>
          <a:srcRect/>
          <a:stretch/>
        </p:blipFill>
        <p:spPr>
          <a:xfrm>
            <a:off x="9321775" y="6030329"/>
            <a:ext cx="2670872" cy="70699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p:nvPr/>
        </p:nvSpPr>
        <p:spPr>
          <a:xfrm>
            <a:off x="1117590" y="2003594"/>
            <a:ext cx="10693500" cy="37302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Community Engagement</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School Needs Assessment</a:t>
            </a:r>
            <a:r>
              <a:rPr lang="en-US" sz="2200" dirty="0">
                <a:solidFill>
                  <a:schemeClr val="lt1"/>
                </a:solidFill>
              </a:rPr>
              <a:t>,</a:t>
            </a:r>
            <a:r>
              <a:rPr lang="en-US" sz="2200" dirty="0">
                <a:solidFill>
                  <a:schemeClr val="lt1"/>
                </a:solidFill>
                <a:latin typeface="Arial"/>
                <a:ea typeface="Arial"/>
                <a:cs typeface="Arial"/>
                <a:sym typeface="Arial"/>
              </a:rPr>
              <a:t> Data Enhancements</a:t>
            </a:r>
            <a:r>
              <a:rPr lang="en-US" sz="2200" dirty="0">
                <a:solidFill>
                  <a:schemeClr val="lt1"/>
                </a:solidFill>
              </a:rPr>
              <a:t> &amp;</a:t>
            </a:r>
            <a:r>
              <a:rPr lang="en-US" sz="2200" dirty="0">
                <a:solidFill>
                  <a:schemeClr val="lt1"/>
                </a:solidFill>
                <a:latin typeface="Arial"/>
                <a:ea typeface="Arial"/>
                <a:cs typeface="Arial"/>
                <a:sym typeface="Arial"/>
              </a:rPr>
              <a:t> Analysis for Implementation </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Defining Performing Groups for Compliance with the Law</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Capital Planning</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Adding Funding into School Budgets</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Continued Labor Partner Engagement</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Superintendent Engagement</a:t>
            </a:r>
            <a:endParaRPr dirty="0"/>
          </a:p>
          <a:p>
            <a:pPr marL="457200" marR="0" lvl="0" indent="-457200" algn="l" rtl="0">
              <a:lnSpc>
                <a:spcPct val="120000"/>
              </a:lnSpc>
              <a:spcBef>
                <a:spcPts val="0"/>
              </a:spcBef>
              <a:spcAft>
                <a:spcPts val="0"/>
              </a:spcAft>
              <a:buClr>
                <a:schemeClr val="lt1"/>
              </a:buClr>
              <a:buSzPts val="2200"/>
              <a:buFont typeface="Noto Sans Symbols"/>
              <a:buChar char="❑"/>
            </a:pPr>
            <a:r>
              <a:rPr lang="en-US" sz="2200" dirty="0">
                <a:solidFill>
                  <a:schemeClr val="lt1"/>
                </a:solidFill>
                <a:latin typeface="Arial"/>
                <a:ea typeface="Arial"/>
                <a:cs typeface="Arial"/>
                <a:sym typeface="Arial"/>
              </a:rPr>
              <a:t>School Community Engagement</a:t>
            </a:r>
            <a:endParaRPr dirty="0"/>
          </a:p>
          <a:p>
            <a:pPr marL="457200" marR="0" lvl="0" indent="-317500" algn="l" rtl="0">
              <a:lnSpc>
                <a:spcPct val="145454"/>
              </a:lnSpc>
              <a:spcBef>
                <a:spcPts val="0"/>
              </a:spcBef>
              <a:spcAft>
                <a:spcPts val="0"/>
              </a:spcAft>
              <a:buClr>
                <a:schemeClr val="lt1"/>
              </a:buClr>
              <a:buSzPts val="2200"/>
              <a:buFont typeface="Noto Sans Symbols"/>
              <a:buNone/>
            </a:pPr>
            <a:endParaRPr sz="2200" dirty="0">
              <a:solidFill>
                <a:schemeClr val="lt1"/>
              </a:solidFill>
              <a:latin typeface="Arial"/>
              <a:ea typeface="Arial"/>
              <a:cs typeface="Arial"/>
              <a:sym typeface="Arial"/>
            </a:endParaRPr>
          </a:p>
        </p:txBody>
      </p:sp>
      <p:sp>
        <p:nvSpPr>
          <p:cNvPr id="136" name="Google Shape;136;p5"/>
          <p:cNvSpPr txBox="1">
            <a:spLocks noGrp="1"/>
          </p:cNvSpPr>
          <p:nvPr>
            <p:ph type="title"/>
          </p:nvPr>
        </p:nvSpPr>
        <p:spPr>
          <a:xfrm>
            <a:off x="1117590" y="343040"/>
            <a:ext cx="10217160" cy="7713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lt1"/>
              </a:buClr>
              <a:buSzPct val="100000"/>
              <a:buFont typeface="Arial"/>
              <a:buNone/>
            </a:pPr>
            <a:r>
              <a:rPr lang="en-US" sz="3600" b="1"/>
              <a:t>Class Size Plan</a:t>
            </a:r>
            <a:endParaRPr sz="3600" b="1"/>
          </a:p>
          <a:p>
            <a:pPr marL="0" lvl="0" indent="0" algn="l" rtl="0">
              <a:lnSpc>
                <a:spcPct val="100000"/>
              </a:lnSpc>
              <a:spcBef>
                <a:spcPts val="0"/>
              </a:spcBef>
              <a:spcAft>
                <a:spcPts val="0"/>
              </a:spcAft>
              <a:buClr>
                <a:schemeClr val="lt1"/>
              </a:buClr>
              <a:buSzPct val="319211"/>
              <a:buFont typeface="Arial"/>
              <a:buNone/>
            </a:pPr>
            <a:endParaRPr sz="1127"/>
          </a:p>
          <a:p>
            <a:pPr marL="0" lvl="0" indent="0" algn="l" rtl="0">
              <a:lnSpc>
                <a:spcPct val="100000"/>
              </a:lnSpc>
              <a:spcBef>
                <a:spcPts val="0"/>
              </a:spcBef>
              <a:spcAft>
                <a:spcPts val="0"/>
              </a:spcAft>
              <a:buClr>
                <a:schemeClr val="lt1"/>
              </a:buClr>
              <a:buSzPct val="153191"/>
              <a:buFont typeface="Arial"/>
              <a:buNone/>
            </a:pPr>
            <a:r>
              <a:rPr lang="en-US" sz="2350"/>
              <a:t>The following list is comprised of actions which the Chancellor, UFT, and CSA intend to undertake in the coming year to remain in compliance with the law.</a:t>
            </a:r>
            <a:endParaRPr sz="2350"/>
          </a:p>
        </p:txBody>
      </p:sp>
      <p:sp>
        <p:nvSpPr>
          <p:cNvPr id="137" name="Google Shape;137;p5"/>
          <p:cNvSpPr txBox="1"/>
          <p:nvPr/>
        </p:nvSpPr>
        <p:spPr>
          <a:xfrm>
            <a:off x="1117575" y="5701050"/>
            <a:ext cx="10602600" cy="707100"/>
          </a:xfrm>
          <a:prstGeom prst="rect">
            <a:avLst/>
          </a:prstGeom>
          <a:noFill/>
          <a:ln>
            <a:noFill/>
          </a:ln>
        </p:spPr>
        <p:txBody>
          <a:bodyPr spcFirstLastPara="1" wrap="square" lIns="91425" tIns="45700" rIns="91425" bIns="45700" anchor="t" anchorCtr="0">
            <a:normAutofit fontScale="25000" lnSpcReduction="20000"/>
          </a:bodyPr>
          <a:lstStyle/>
          <a:p>
            <a:pPr marL="0" marR="0" lvl="0" indent="0" algn="l" rtl="0">
              <a:lnSpc>
                <a:spcPct val="100000"/>
              </a:lnSpc>
              <a:spcBef>
                <a:spcPts val="0"/>
              </a:spcBef>
              <a:spcAft>
                <a:spcPts val="0"/>
              </a:spcAft>
              <a:buClr>
                <a:schemeClr val="lt1"/>
              </a:buClr>
              <a:buSzPct val="110000"/>
              <a:buFont typeface="Arial"/>
              <a:buNone/>
            </a:pPr>
            <a:r>
              <a:rPr lang="en-US" sz="8000" i="1" dirty="0">
                <a:solidFill>
                  <a:schemeClr val="lt1"/>
                </a:solidFill>
                <a:latin typeface="Arial"/>
                <a:ea typeface="Arial"/>
                <a:cs typeface="Arial"/>
                <a:sym typeface="Arial"/>
              </a:rPr>
              <a:t>Note that the law requires that this plan prioritize schools serving populations of students with higher poverty levels.</a:t>
            </a:r>
            <a:endParaRPr sz="600" dirty="0"/>
          </a:p>
          <a:p>
            <a:pPr marL="0" marR="0" lvl="0" indent="0" algn="l" rtl="0">
              <a:lnSpc>
                <a:spcPct val="100000"/>
              </a:lnSpc>
              <a:spcBef>
                <a:spcPts val="0"/>
              </a:spcBef>
              <a:spcAft>
                <a:spcPts val="0"/>
              </a:spcAft>
              <a:buClr>
                <a:schemeClr val="lt1"/>
              </a:buClr>
              <a:buSzPct val="100000"/>
              <a:buFont typeface="Arial"/>
              <a:buNone/>
            </a:pPr>
            <a:br>
              <a:rPr lang="en-US" sz="2000" dirty="0">
                <a:solidFill>
                  <a:schemeClr val="lt1"/>
                </a:solidFill>
                <a:latin typeface="Arial"/>
                <a:ea typeface="Arial"/>
                <a:cs typeface="Arial"/>
                <a:sym typeface="Arial"/>
              </a:rPr>
            </a:br>
            <a:br>
              <a:rPr lang="en-US" sz="2000" dirty="0">
                <a:solidFill>
                  <a:schemeClr val="lt1"/>
                </a:solidFill>
                <a:latin typeface="Arial"/>
                <a:ea typeface="Arial"/>
                <a:cs typeface="Arial"/>
                <a:sym typeface="Arial"/>
              </a:rPr>
            </a:br>
            <a:endParaRPr sz="2000" dirty="0">
              <a:solidFill>
                <a:schemeClr val="lt1"/>
              </a:solidFill>
              <a:latin typeface="Arial"/>
              <a:ea typeface="Arial"/>
              <a:cs typeface="Arial"/>
              <a:sym typeface="Arial"/>
            </a:endParaRPr>
          </a:p>
        </p:txBody>
      </p:sp>
      <p:pic>
        <p:nvPicPr>
          <p:cNvPr id="138" name="Google Shape;138;p5" descr="A blue text on a black background&#10;&#10;Description automatically generated"/>
          <p:cNvPicPr preferRelativeResize="0"/>
          <p:nvPr/>
        </p:nvPicPr>
        <p:blipFill rotWithShape="1">
          <a:blip r:embed="rId3">
            <a:alphaModFix/>
          </a:blip>
          <a:srcRect/>
          <a:stretch/>
        </p:blipFill>
        <p:spPr>
          <a:xfrm>
            <a:off x="8469164" y="207405"/>
            <a:ext cx="2670872" cy="70699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p:nvPr/>
        </p:nvSpPr>
        <p:spPr>
          <a:xfrm>
            <a:off x="1269990" y="1146344"/>
            <a:ext cx="10693500" cy="43782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Rebalance </a:t>
            </a:r>
            <a:r>
              <a:rPr lang="en-US" sz="2200" dirty="0">
                <a:solidFill>
                  <a:schemeClr val="lt1"/>
                </a:solidFill>
              </a:rPr>
              <a:t>c</a:t>
            </a:r>
            <a:r>
              <a:rPr lang="en-US" sz="2200" dirty="0">
                <a:solidFill>
                  <a:schemeClr val="lt1"/>
                </a:solidFill>
                <a:latin typeface="Arial"/>
                <a:ea typeface="Arial"/>
                <a:cs typeface="Arial"/>
                <a:sym typeface="Arial"/>
              </a:rPr>
              <a:t>lasses</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Repurpose </a:t>
            </a:r>
            <a:r>
              <a:rPr lang="en-US" sz="2200" dirty="0">
                <a:solidFill>
                  <a:schemeClr val="lt1"/>
                </a:solidFill>
              </a:rPr>
              <a:t>s</a:t>
            </a:r>
            <a:r>
              <a:rPr lang="en-US" sz="2200" dirty="0">
                <a:solidFill>
                  <a:schemeClr val="lt1"/>
                </a:solidFill>
                <a:latin typeface="Arial"/>
                <a:ea typeface="Arial"/>
                <a:cs typeface="Arial"/>
                <a:sym typeface="Arial"/>
              </a:rPr>
              <a:t>pace</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Maximize </a:t>
            </a:r>
            <a:r>
              <a:rPr lang="en-US" sz="2200" dirty="0">
                <a:solidFill>
                  <a:schemeClr val="lt1"/>
                </a:solidFill>
              </a:rPr>
              <a:t>t</a:t>
            </a:r>
            <a:r>
              <a:rPr lang="en-US" sz="2200" dirty="0">
                <a:solidFill>
                  <a:schemeClr val="lt1"/>
                </a:solidFill>
                <a:latin typeface="Arial"/>
                <a:ea typeface="Arial"/>
                <a:cs typeface="Arial"/>
                <a:sym typeface="Arial"/>
              </a:rPr>
              <a:t>eacher </a:t>
            </a:r>
            <a:r>
              <a:rPr lang="en-US" sz="2200" dirty="0">
                <a:solidFill>
                  <a:schemeClr val="lt1"/>
                </a:solidFill>
              </a:rPr>
              <a:t>p</a:t>
            </a:r>
            <a:r>
              <a:rPr lang="en-US" sz="2200" dirty="0">
                <a:solidFill>
                  <a:schemeClr val="lt1"/>
                </a:solidFill>
                <a:latin typeface="Arial"/>
                <a:ea typeface="Arial"/>
                <a:cs typeface="Arial"/>
                <a:sym typeface="Arial"/>
              </a:rPr>
              <a:t>rogramming</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Fully </a:t>
            </a:r>
            <a:r>
              <a:rPr lang="en-US" sz="2200" dirty="0">
                <a:solidFill>
                  <a:schemeClr val="lt1"/>
                </a:solidFill>
              </a:rPr>
              <a:t>p</a:t>
            </a:r>
            <a:r>
              <a:rPr lang="en-US" sz="2200" dirty="0">
                <a:solidFill>
                  <a:schemeClr val="lt1"/>
                </a:solidFill>
                <a:latin typeface="Arial"/>
                <a:ea typeface="Arial"/>
                <a:cs typeface="Arial"/>
                <a:sym typeface="Arial"/>
              </a:rPr>
              <a:t>rogram </a:t>
            </a:r>
            <a:r>
              <a:rPr lang="en-US" sz="2200" dirty="0">
                <a:solidFill>
                  <a:schemeClr val="lt1"/>
                </a:solidFill>
              </a:rPr>
              <a:t>e</a:t>
            </a:r>
            <a:r>
              <a:rPr lang="en-US" sz="2200" dirty="0">
                <a:solidFill>
                  <a:schemeClr val="lt1"/>
                </a:solidFill>
                <a:latin typeface="Arial"/>
                <a:ea typeface="Arial"/>
                <a:cs typeface="Arial"/>
                <a:sym typeface="Arial"/>
              </a:rPr>
              <a:t>xisting </a:t>
            </a:r>
            <a:r>
              <a:rPr lang="en-US" sz="2200" dirty="0">
                <a:solidFill>
                  <a:schemeClr val="lt1"/>
                </a:solidFill>
              </a:rPr>
              <a:t>i</a:t>
            </a:r>
            <a:r>
              <a:rPr lang="en-US" sz="2200" dirty="0">
                <a:solidFill>
                  <a:schemeClr val="lt1"/>
                </a:solidFill>
                <a:latin typeface="Arial"/>
                <a:ea typeface="Arial"/>
                <a:cs typeface="Arial"/>
                <a:sym typeface="Arial"/>
              </a:rPr>
              <a:t>nstructional </a:t>
            </a:r>
            <a:r>
              <a:rPr lang="en-US" sz="2200" dirty="0">
                <a:solidFill>
                  <a:schemeClr val="lt1"/>
                </a:solidFill>
              </a:rPr>
              <a:t>s</a:t>
            </a:r>
            <a:r>
              <a:rPr lang="en-US" sz="2200" dirty="0">
                <a:solidFill>
                  <a:schemeClr val="lt1"/>
                </a:solidFill>
                <a:latin typeface="Arial"/>
                <a:ea typeface="Arial"/>
                <a:cs typeface="Arial"/>
                <a:sym typeface="Arial"/>
              </a:rPr>
              <a:t>pace</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Reallocate </a:t>
            </a:r>
            <a:r>
              <a:rPr lang="en-US" sz="2200" dirty="0">
                <a:solidFill>
                  <a:schemeClr val="lt1"/>
                </a:solidFill>
              </a:rPr>
              <a:t>f</a:t>
            </a:r>
            <a:r>
              <a:rPr lang="en-US" sz="2200" dirty="0">
                <a:solidFill>
                  <a:schemeClr val="lt1"/>
                </a:solidFill>
                <a:latin typeface="Arial"/>
                <a:ea typeface="Arial"/>
                <a:cs typeface="Arial"/>
                <a:sym typeface="Arial"/>
              </a:rPr>
              <a:t>unding</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Use new funding to increase class size compliance</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Add </a:t>
            </a:r>
            <a:r>
              <a:rPr lang="en-US" sz="2200" dirty="0">
                <a:solidFill>
                  <a:schemeClr val="lt1"/>
                </a:solidFill>
              </a:rPr>
              <a:t>s</a:t>
            </a:r>
            <a:r>
              <a:rPr lang="en-US" sz="2200" dirty="0">
                <a:solidFill>
                  <a:schemeClr val="lt1"/>
                </a:solidFill>
                <a:latin typeface="Arial"/>
                <a:ea typeface="Arial"/>
                <a:cs typeface="Arial"/>
                <a:sym typeface="Arial"/>
              </a:rPr>
              <a:t>ixth </a:t>
            </a:r>
            <a:r>
              <a:rPr lang="en-US" sz="2200" dirty="0">
                <a:solidFill>
                  <a:schemeClr val="lt1"/>
                </a:solidFill>
              </a:rPr>
              <a:t>p</a:t>
            </a:r>
            <a:r>
              <a:rPr lang="en-US" sz="2200" dirty="0">
                <a:solidFill>
                  <a:schemeClr val="lt1"/>
                </a:solidFill>
                <a:latin typeface="Arial"/>
                <a:ea typeface="Arial"/>
                <a:cs typeface="Arial"/>
                <a:sym typeface="Arial"/>
              </a:rPr>
              <a:t>eriod </a:t>
            </a:r>
            <a:r>
              <a:rPr lang="en-US" sz="2200" dirty="0">
                <a:solidFill>
                  <a:schemeClr val="lt1"/>
                </a:solidFill>
              </a:rPr>
              <a:t>c</a:t>
            </a:r>
            <a:r>
              <a:rPr lang="en-US" sz="2200" dirty="0">
                <a:solidFill>
                  <a:schemeClr val="lt1"/>
                </a:solidFill>
                <a:latin typeface="Arial"/>
                <a:ea typeface="Arial"/>
                <a:cs typeface="Arial"/>
                <a:sym typeface="Arial"/>
              </a:rPr>
              <a:t>overages and </a:t>
            </a:r>
            <a:r>
              <a:rPr lang="en-US" sz="2200" dirty="0">
                <a:solidFill>
                  <a:schemeClr val="lt1"/>
                </a:solidFill>
              </a:rPr>
              <a:t>p</a:t>
            </a:r>
            <a:r>
              <a:rPr lang="en-US" sz="2200" dirty="0">
                <a:solidFill>
                  <a:schemeClr val="lt1"/>
                </a:solidFill>
                <a:latin typeface="Arial"/>
                <a:ea typeface="Arial"/>
                <a:cs typeface="Arial"/>
                <a:sym typeface="Arial"/>
              </a:rPr>
              <a:t>ro </a:t>
            </a:r>
            <a:r>
              <a:rPr lang="en-US" sz="2200" dirty="0">
                <a:solidFill>
                  <a:schemeClr val="lt1"/>
                </a:solidFill>
              </a:rPr>
              <a:t>r</a:t>
            </a:r>
            <a:r>
              <a:rPr lang="en-US" sz="2200" dirty="0">
                <a:solidFill>
                  <a:schemeClr val="lt1"/>
                </a:solidFill>
                <a:latin typeface="Arial"/>
                <a:ea typeface="Arial"/>
                <a:cs typeface="Arial"/>
                <a:sym typeface="Arial"/>
              </a:rPr>
              <a:t>ata </a:t>
            </a:r>
            <a:r>
              <a:rPr lang="en-US" sz="2200" dirty="0">
                <a:solidFill>
                  <a:schemeClr val="lt1"/>
                </a:solidFill>
              </a:rPr>
              <a:t>c</a:t>
            </a:r>
            <a:r>
              <a:rPr lang="en-US" sz="2200" dirty="0">
                <a:solidFill>
                  <a:schemeClr val="lt1"/>
                </a:solidFill>
                <a:latin typeface="Arial"/>
                <a:ea typeface="Arial"/>
                <a:cs typeface="Arial"/>
                <a:sym typeface="Arial"/>
              </a:rPr>
              <a:t>ourses</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Utilize multi-session programming</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Consider shared instructional models in co-located schools</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Consider all individuals at the school level who hold a teaching license to teach</a:t>
            </a:r>
            <a:endParaRPr dirty="0"/>
          </a:p>
          <a:p>
            <a:pPr marL="457200" marR="0" lvl="0" indent="-457200" algn="l" rtl="0">
              <a:lnSpc>
                <a:spcPct val="120000"/>
              </a:lnSpc>
              <a:spcBef>
                <a:spcPts val="0"/>
              </a:spcBef>
              <a:spcAft>
                <a:spcPts val="0"/>
              </a:spcAft>
              <a:buClr>
                <a:schemeClr val="lt1"/>
              </a:buClr>
              <a:buSzPts val="2200"/>
              <a:buFont typeface="Arial"/>
              <a:buAutoNum type="arabicPeriod"/>
            </a:pPr>
            <a:r>
              <a:rPr lang="en-US" sz="2200" dirty="0">
                <a:solidFill>
                  <a:schemeClr val="lt1"/>
                </a:solidFill>
                <a:latin typeface="Arial"/>
                <a:ea typeface="Arial"/>
                <a:cs typeface="Arial"/>
                <a:sym typeface="Arial"/>
              </a:rPr>
              <a:t>Utilize virtual learning as a strategy</a:t>
            </a:r>
            <a:endParaRPr dirty="0"/>
          </a:p>
        </p:txBody>
      </p:sp>
      <p:sp>
        <p:nvSpPr>
          <p:cNvPr id="145" name="Google Shape;145;p6"/>
          <p:cNvSpPr txBox="1">
            <a:spLocks noGrp="1"/>
          </p:cNvSpPr>
          <p:nvPr>
            <p:ph type="title"/>
          </p:nvPr>
        </p:nvSpPr>
        <p:spPr>
          <a:xfrm>
            <a:off x="1117589" y="343040"/>
            <a:ext cx="10283835" cy="7713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lt1"/>
              </a:buClr>
              <a:buSzPct val="100000"/>
              <a:buFont typeface="Arial"/>
              <a:buNone/>
            </a:pPr>
            <a:r>
              <a:rPr lang="en-US" sz="3600" b="1"/>
              <a:t>School Compliance Actions</a:t>
            </a:r>
            <a:br>
              <a:rPr lang="en-US" sz="3600" b="1"/>
            </a:br>
            <a:br>
              <a:rPr lang="en-US" sz="3600" b="1"/>
            </a:br>
            <a:endParaRPr sz="2000"/>
          </a:p>
        </p:txBody>
      </p:sp>
      <p:sp>
        <p:nvSpPr>
          <p:cNvPr id="146" name="Google Shape;146;p6"/>
          <p:cNvSpPr txBox="1"/>
          <p:nvPr/>
        </p:nvSpPr>
        <p:spPr>
          <a:xfrm>
            <a:off x="1174574" y="5955243"/>
            <a:ext cx="10359310" cy="707100"/>
          </a:xfrm>
          <a:prstGeom prst="rect">
            <a:avLst/>
          </a:prstGeom>
          <a:noFill/>
          <a:ln>
            <a:noFill/>
          </a:ln>
        </p:spPr>
        <p:txBody>
          <a:bodyPr spcFirstLastPara="1" wrap="square" lIns="91425" tIns="45700" rIns="91425" bIns="45700" anchor="t" anchorCtr="0">
            <a:normAutofit fontScale="32500" lnSpcReduction="20000"/>
          </a:bodyPr>
          <a:lstStyle/>
          <a:p>
            <a:pPr marL="0" marR="0" lvl="0" indent="0" algn="l" rtl="0">
              <a:lnSpc>
                <a:spcPct val="100000"/>
              </a:lnSpc>
              <a:spcBef>
                <a:spcPts val="0"/>
              </a:spcBef>
              <a:spcAft>
                <a:spcPts val="0"/>
              </a:spcAft>
              <a:buClr>
                <a:schemeClr val="lt1"/>
              </a:buClr>
              <a:buSzPct val="27500"/>
              <a:buFont typeface="Arial"/>
              <a:buNone/>
            </a:pPr>
            <a:r>
              <a:rPr lang="en-US" sz="6200" i="1" dirty="0">
                <a:solidFill>
                  <a:schemeClr val="lt1"/>
                </a:solidFill>
              </a:rPr>
              <a:t>Note in</a:t>
            </a:r>
            <a:r>
              <a:rPr lang="en-US" sz="6200" i="1" dirty="0">
                <a:solidFill>
                  <a:schemeClr val="lt1"/>
                </a:solidFill>
                <a:latin typeface="Arial"/>
                <a:ea typeface="Arial"/>
                <a:cs typeface="Arial"/>
                <a:sym typeface="Arial"/>
              </a:rPr>
              <a:t> SY 24-25, </a:t>
            </a:r>
            <a:r>
              <a:rPr lang="en-US" sz="6200" i="1" dirty="0">
                <a:solidFill>
                  <a:schemeClr val="lt1"/>
                </a:solidFill>
              </a:rPr>
              <a:t>p</a:t>
            </a:r>
            <a:r>
              <a:rPr lang="en-US" sz="6200" i="1" dirty="0">
                <a:solidFill>
                  <a:schemeClr val="lt1"/>
                </a:solidFill>
                <a:latin typeface="Arial"/>
                <a:ea typeface="Arial"/>
                <a:cs typeface="Arial"/>
                <a:sym typeface="Arial"/>
              </a:rPr>
              <a:t>rincipals were not required to limit student enrollment to meet targets.</a:t>
            </a:r>
            <a:endParaRPr sz="6200" dirty="0"/>
          </a:p>
          <a:p>
            <a:pPr marL="0" marR="0" lvl="0" indent="0" algn="l" rtl="0">
              <a:lnSpc>
                <a:spcPct val="100000"/>
              </a:lnSpc>
              <a:spcBef>
                <a:spcPts val="0"/>
              </a:spcBef>
              <a:spcAft>
                <a:spcPts val="0"/>
              </a:spcAft>
              <a:buClr>
                <a:schemeClr val="lt1"/>
              </a:buClr>
              <a:buSzPct val="100000"/>
              <a:buFont typeface="Arial"/>
              <a:buNone/>
            </a:pPr>
            <a:br>
              <a:rPr lang="en-US" sz="2000" dirty="0">
                <a:solidFill>
                  <a:schemeClr val="lt1"/>
                </a:solidFill>
                <a:latin typeface="Arial"/>
                <a:ea typeface="Arial"/>
                <a:cs typeface="Arial"/>
                <a:sym typeface="Arial"/>
              </a:rPr>
            </a:br>
            <a:br>
              <a:rPr lang="en-US" sz="2000" dirty="0">
                <a:solidFill>
                  <a:schemeClr val="lt1"/>
                </a:solidFill>
                <a:latin typeface="Arial"/>
                <a:ea typeface="Arial"/>
                <a:cs typeface="Arial"/>
                <a:sym typeface="Arial"/>
              </a:rPr>
            </a:br>
            <a:endParaRPr sz="2000" dirty="0">
              <a:solidFill>
                <a:schemeClr val="lt1"/>
              </a:solidFill>
              <a:latin typeface="Arial"/>
              <a:ea typeface="Arial"/>
              <a:cs typeface="Arial"/>
              <a:sym typeface="Arial"/>
            </a:endParaRPr>
          </a:p>
        </p:txBody>
      </p:sp>
      <p:pic>
        <p:nvPicPr>
          <p:cNvPr id="147" name="Google Shape;147;p6" descr="A blue text on a black background&#10;&#10;Description automatically generated"/>
          <p:cNvPicPr preferRelativeResize="0"/>
          <p:nvPr/>
        </p:nvPicPr>
        <p:blipFill rotWithShape="1">
          <a:blip r:embed="rId3">
            <a:alphaModFix/>
          </a:blip>
          <a:srcRect/>
          <a:stretch/>
        </p:blipFill>
        <p:spPr>
          <a:xfrm>
            <a:off x="8469164" y="207405"/>
            <a:ext cx="2670872" cy="70699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7"/>
          <p:cNvSpPr txBox="1">
            <a:spLocks noGrp="1"/>
          </p:cNvSpPr>
          <p:nvPr>
            <p:ph type="title"/>
          </p:nvPr>
        </p:nvSpPr>
        <p:spPr>
          <a:xfrm>
            <a:off x="1104900" y="170446"/>
            <a:ext cx="9552311" cy="2738489"/>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dk1"/>
              </a:buClr>
              <a:buSzPct val="100000"/>
              <a:buFont typeface="Arial"/>
              <a:buNone/>
            </a:pPr>
            <a:br>
              <a:rPr lang="en-US" sz="2200" dirty="0"/>
            </a:br>
            <a:br>
              <a:rPr lang="en-US" sz="2200" dirty="0"/>
            </a:br>
            <a:br>
              <a:rPr lang="en-US" sz="2200" dirty="0"/>
            </a:br>
            <a:br>
              <a:rPr lang="en-US" sz="2200" dirty="0"/>
            </a:br>
            <a:r>
              <a:rPr lang="en-US" sz="2200" dirty="0"/>
              <a:t>The five-year phase-in requires 20% of NYC classes to comply with the limitations by school year 2023-2024, with additional 20% each year until 100% of NYC classes are in compliance by school year 2027-2028.</a:t>
            </a:r>
            <a:br>
              <a:rPr lang="en-US" sz="2200" dirty="0"/>
            </a:br>
            <a:br>
              <a:rPr lang="en-US" sz="2200" dirty="0"/>
            </a:br>
            <a:endParaRPr sz="2200" dirty="0"/>
          </a:p>
        </p:txBody>
      </p:sp>
      <p:pic>
        <p:nvPicPr>
          <p:cNvPr id="154" name="Google Shape;154;p7" descr="A blue text on a black background&#10;&#10;Description automatically generated"/>
          <p:cNvPicPr preferRelativeResize="0"/>
          <p:nvPr/>
        </p:nvPicPr>
        <p:blipFill rotWithShape="1">
          <a:blip r:embed="rId3">
            <a:alphaModFix/>
          </a:blip>
          <a:srcRect/>
          <a:stretch/>
        </p:blipFill>
        <p:spPr>
          <a:xfrm>
            <a:off x="8469164" y="207405"/>
            <a:ext cx="2670872" cy="706995"/>
          </a:xfrm>
          <a:prstGeom prst="rect">
            <a:avLst/>
          </a:prstGeom>
          <a:noFill/>
          <a:ln>
            <a:noFill/>
          </a:ln>
        </p:spPr>
      </p:pic>
      <p:graphicFrame>
        <p:nvGraphicFramePr>
          <p:cNvPr id="155" name="Google Shape;155;p7"/>
          <p:cNvGraphicFramePr/>
          <p:nvPr/>
        </p:nvGraphicFramePr>
        <p:xfrm>
          <a:off x="1694495" y="2989890"/>
          <a:ext cx="4496750" cy="2802465"/>
        </p:xfrm>
        <a:graphic>
          <a:graphicData uri="http://schemas.openxmlformats.org/drawingml/2006/table">
            <a:tbl>
              <a:tblPr firstRow="1" bandRow="1">
                <a:noFill/>
                <a:tableStyleId>{80248255-2FD4-446F-B288-40E716240AFB}</a:tableStyleId>
              </a:tblPr>
              <a:tblGrid>
                <a:gridCol w="2134550">
                  <a:extLst>
                    <a:ext uri="{9D8B030D-6E8A-4147-A177-3AD203B41FA5}">
                      <a16:colId xmlns:a16="http://schemas.microsoft.com/office/drawing/2014/main" val="20000"/>
                    </a:ext>
                  </a:extLst>
                </a:gridCol>
                <a:gridCol w="2362200">
                  <a:extLst>
                    <a:ext uri="{9D8B030D-6E8A-4147-A177-3AD203B41FA5}">
                      <a16:colId xmlns:a16="http://schemas.microsoft.com/office/drawing/2014/main" val="20001"/>
                    </a:ext>
                  </a:extLst>
                </a:gridCol>
              </a:tblGrid>
              <a:tr h="576150">
                <a:tc>
                  <a:txBody>
                    <a:bodyPr/>
                    <a:lstStyle/>
                    <a:p>
                      <a:pPr marL="0" marR="0" lvl="0" indent="0" algn="ctr" rtl="0">
                        <a:spcBef>
                          <a:spcPts val="0"/>
                        </a:spcBef>
                        <a:spcAft>
                          <a:spcPts val="0"/>
                        </a:spcAft>
                        <a:buNone/>
                      </a:pPr>
                      <a:r>
                        <a:rPr lang="en-US" sz="1800">
                          <a:latin typeface="Arial"/>
                          <a:ea typeface="Arial"/>
                          <a:cs typeface="Arial"/>
                          <a:sym typeface="Arial"/>
                        </a:rPr>
                        <a:t>School Year</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Required</a:t>
                      </a:r>
                      <a:endParaRPr/>
                    </a:p>
                    <a:p>
                      <a:pPr marL="0" marR="0" lvl="0" indent="0" algn="ctr" rtl="0">
                        <a:spcBef>
                          <a:spcPts val="0"/>
                        </a:spcBef>
                        <a:spcAft>
                          <a:spcPts val="0"/>
                        </a:spcAft>
                        <a:buNone/>
                      </a:pPr>
                      <a:r>
                        <a:rPr lang="en-US" sz="1800">
                          <a:latin typeface="Arial"/>
                          <a:ea typeface="Arial"/>
                          <a:cs typeface="Arial"/>
                          <a:sym typeface="Arial"/>
                        </a:rPr>
                        <a:t>Compliance Rate</a:t>
                      </a:r>
                      <a:endParaRPr/>
                    </a:p>
                  </a:txBody>
                  <a:tcPr marL="91450" marR="91450" marT="45725" marB="45725" anchor="ctr"/>
                </a:tc>
                <a:extLst>
                  <a:ext uri="{0D108BD9-81ED-4DB2-BD59-A6C34878D82A}">
                    <a16:rowId xmlns:a16="http://schemas.microsoft.com/office/drawing/2014/main" val="10000"/>
                  </a:ext>
                </a:extLst>
              </a:tr>
              <a:tr h="432475">
                <a:tc>
                  <a:txBody>
                    <a:bodyPr/>
                    <a:lstStyle/>
                    <a:p>
                      <a:pPr marL="0" marR="0" lvl="0" indent="0" algn="ctr" rtl="0">
                        <a:spcBef>
                          <a:spcPts val="0"/>
                        </a:spcBef>
                        <a:spcAft>
                          <a:spcPts val="0"/>
                        </a:spcAft>
                        <a:buNone/>
                      </a:pPr>
                      <a:r>
                        <a:rPr lang="en-US" sz="1800">
                          <a:latin typeface="Arial"/>
                          <a:ea typeface="Arial"/>
                          <a:cs typeface="Arial"/>
                          <a:sym typeface="Arial"/>
                        </a:rPr>
                        <a:t>2023-2024</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20%</a:t>
                      </a:r>
                      <a:endParaRPr/>
                    </a:p>
                  </a:txBody>
                  <a:tcPr marL="91450" marR="91450" marT="45725" marB="45725" anchor="ctr"/>
                </a:tc>
                <a:extLst>
                  <a:ext uri="{0D108BD9-81ED-4DB2-BD59-A6C34878D82A}">
                    <a16:rowId xmlns:a16="http://schemas.microsoft.com/office/drawing/2014/main" val="10001"/>
                  </a:ext>
                </a:extLst>
              </a:tr>
              <a:tr h="432475">
                <a:tc>
                  <a:txBody>
                    <a:bodyPr/>
                    <a:lstStyle/>
                    <a:p>
                      <a:pPr marL="0" marR="0" lvl="0" indent="0" algn="ctr" rtl="0">
                        <a:spcBef>
                          <a:spcPts val="0"/>
                        </a:spcBef>
                        <a:spcAft>
                          <a:spcPts val="0"/>
                        </a:spcAft>
                        <a:buNone/>
                      </a:pPr>
                      <a:r>
                        <a:rPr lang="en-US" sz="1800">
                          <a:latin typeface="Arial"/>
                          <a:ea typeface="Arial"/>
                          <a:cs typeface="Arial"/>
                          <a:sym typeface="Arial"/>
                        </a:rPr>
                        <a:t>2024-2025</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40%</a:t>
                      </a:r>
                      <a:endParaRPr/>
                    </a:p>
                  </a:txBody>
                  <a:tcPr marL="91450" marR="91450" marT="45725" marB="45725" anchor="ctr"/>
                </a:tc>
                <a:extLst>
                  <a:ext uri="{0D108BD9-81ED-4DB2-BD59-A6C34878D82A}">
                    <a16:rowId xmlns:a16="http://schemas.microsoft.com/office/drawing/2014/main" val="10002"/>
                  </a:ext>
                </a:extLst>
              </a:tr>
              <a:tr h="432475">
                <a:tc>
                  <a:txBody>
                    <a:bodyPr/>
                    <a:lstStyle/>
                    <a:p>
                      <a:pPr marL="0" marR="0" lvl="0" indent="0" algn="ctr" rtl="0">
                        <a:spcBef>
                          <a:spcPts val="0"/>
                        </a:spcBef>
                        <a:spcAft>
                          <a:spcPts val="0"/>
                        </a:spcAft>
                        <a:buNone/>
                      </a:pPr>
                      <a:r>
                        <a:rPr lang="en-US" sz="1800">
                          <a:latin typeface="Arial"/>
                          <a:ea typeface="Arial"/>
                          <a:cs typeface="Arial"/>
                          <a:sym typeface="Arial"/>
                        </a:rPr>
                        <a:t>2025-2026</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60%</a:t>
                      </a:r>
                      <a:endParaRPr/>
                    </a:p>
                  </a:txBody>
                  <a:tcPr marL="91450" marR="91450" marT="45725" marB="45725" anchor="ctr"/>
                </a:tc>
                <a:extLst>
                  <a:ext uri="{0D108BD9-81ED-4DB2-BD59-A6C34878D82A}">
                    <a16:rowId xmlns:a16="http://schemas.microsoft.com/office/drawing/2014/main" val="10003"/>
                  </a:ext>
                </a:extLst>
              </a:tr>
              <a:tr h="432475">
                <a:tc>
                  <a:txBody>
                    <a:bodyPr/>
                    <a:lstStyle/>
                    <a:p>
                      <a:pPr marL="0" marR="0" lvl="0" indent="0" algn="ctr" rtl="0">
                        <a:spcBef>
                          <a:spcPts val="0"/>
                        </a:spcBef>
                        <a:spcAft>
                          <a:spcPts val="0"/>
                        </a:spcAft>
                        <a:buNone/>
                      </a:pPr>
                      <a:r>
                        <a:rPr lang="en-US" sz="1800">
                          <a:latin typeface="Arial"/>
                          <a:ea typeface="Arial"/>
                          <a:cs typeface="Arial"/>
                          <a:sym typeface="Arial"/>
                        </a:rPr>
                        <a:t>2026-2027</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80%</a:t>
                      </a:r>
                      <a:endParaRPr/>
                    </a:p>
                  </a:txBody>
                  <a:tcPr marL="91450" marR="91450" marT="45725" marB="45725" anchor="ctr"/>
                </a:tc>
                <a:extLst>
                  <a:ext uri="{0D108BD9-81ED-4DB2-BD59-A6C34878D82A}">
                    <a16:rowId xmlns:a16="http://schemas.microsoft.com/office/drawing/2014/main" val="10004"/>
                  </a:ext>
                </a:extLst>
              </a:tr>
              <a:tr h="432475">
                <a:tc>
                  <a:txBody>
                    <a:bodyPr/>
                    <a:lstStyle/>
                    <a:p>
                      <a:pPr marL="0" marR="0" lvl="0" indent="0" algn="ctr" rtl="0">
                        <a:spcBef>
                          <a:spcPts val="0"/>
                        </a:spcBef>
                        <a:spcAft>
                          <a:spcPts val="0"/>
                        </a:spcAft>
                        <a:buNone/>
                      </a:pPr>
                      <a:r>
                        <a:rPr lang="en-US" sz="1800">
                          <a:latin typeface="Arial"/>
                          <a:ea typeface="Arial"/>
                          <a:cs typeface="Arial"/>
                          <a:sym typeface="Arial"/>
                        </a:rPr>
                        <a:t>2027-2028</a:t>
                      </a:r>
                      <a:endParaRPr/>
                    </a:p>
                  </a:txBody>
                  <a:tcPr marL="91450" marR="91450" marT="45725" marB="45725" anchor="ctr"/>
                </a:tc>
                <a:tc>
                  <a:txBody>
                    <a:bodyPr/>
                    <a:lstStyle/>
                    <a:p>
                      <a:pPr marL="0" marR="0" lvl="0" indent="0" algn="ctr" rtl="0">
                        <a:spcBef>
                          <a:spcPts val="0"/>
                        </a:spcBef>
                        <a:spcAft>
                          <a:spcPts val="0"/>
                        </a:spcAft>
                        <a:buNone/>
                      </a:pPr>
                      <a:r>
                        <a:rPr lang="en-US" sz="1800">
                          <a:latin typeface="Arial"/>
                          <a:ea typeface="Arial"/>
                          <a:cs typeface="Arial"/>
                          <a:sym typeface="Arial"/>
                        </a:rPr>
                        <a:t>100%</a:t>
                      </a:r>
                      <a:endParaRPr/>
                    </a:p>
                  </a:txBody>
                  <a:tcPr marL="91450" marR="91450" marT="45725" marB="45725" anchor="ctr"/>
                </a:tc>
                <a:extLst>
                  <a:ext uri="{0D108BD9-81ED-4DB2-BD59-A6C34878D82A}">
                    <a16:rowId xmlns:a16="http://schemas.microsoft.com/office/drawing/2014/main" val="10005"/>
                  </a:ext>
                </a:extLst>
              </a:tr>
            </a:tbl>
          </a:graphicData>
        </a:graphic>
      </p:graphicFrame>
      <p:pic>
        <p:nvPicPr>
          <p:cNvPr id="156" name="Google Shape;156;p7" descr="A calendar with a red dot&#10;&#10;Description automatically generated"/>
          <p:cNvPicPr preferRelativeResize="0"/>
          <p:nvPr/>
        </p:nvPicPr>
        <p:blipFill rotWithShape="1">
          <a:blip r:embed="rId4">
            <a:alphaModFix/>
          </a:blip>
          <a:srcRect/>
          <a:stretch/>
        </p:blipFill>
        <p:spPr>
          <a:xfrm>
            <a:off x="7335514" y="2637465"/>
            <a:ext cx="4067408" cy="3335274"/>
          </a:xfrm>
          <a:prstGeom prst="rect">
            <a:avLst/>
          </a:prstGeom>
          <a:noFill/>
          <a:ln>
            <a:noFill/>
          </a:ln>
        </p:spPr>
      </p:pic>
      <p:sp>
        <p:nvSpPr>
          <p:cNvPr id="157" name="Google Shape;157;p7"/>
          <p:cNvSpPr txBox="1"/>
          <p:nvPr/>
        </p:nvSpPr>
        <p:spPr>
          <a:xfrm>
            <a:off x="1030596" y="493857"/>
            <a:ext cx="6709477"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1"/>
                </a:solidFill>
                <a:latin typeface="Arial"/>
                <a:ea typeface="Arial"/>
                <a:cs typeface="Arial"/>
                <a:sym typeface="Arial"/>
              </a:rPr>
              <a:t>Class Size Timeline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2ffed59f806_0_0"/>
          <p:cNvSpPr txBox="1"/>
          <p:nvPr/>
        </p:nvSpPr>
        <p:spPr>
          <a:xfrm>
            <a:off x="1117590" y="1146344"/>
            <a:ext cx="10693500" cy="4378200"/>
          </a:xfrm>
          <a:prstGeom prst="rect">
            <a:avLst/>
          </a:prstGeom>
          <a:noFill/>
          <a:ln>
            <a:noFill/>
          </a:ln>
        </p:spPr>
        <p:txBody>
          <a:bodyPr spcFirstLastPara="1" wrap="square" lIns="91425" tIns="45700" rIns="91425" bIns="45700" anchor="t" anchorCtr="0">
            <a:noAutofit/>
          </a:bodyPr>
          <a:lstStyle/>
          <a:p>
            <a:pPr marL="457200" marR="0" lvl="0" indent="-368300" algn="l" rtl="0">
              <a:lnSpc>
                <a:spcPct val="100000"/>
              </a:lnSpc>
              <a:spcBef>
                <a:spcPts val="0"/>
              </a:spcBef>
              <a:spcAft>
                <a:spcPts val="0"/>
              </a:spcAft>
              <a:buClr>
                <a:schemeClr val="lt1"/>
              </a:buClr>
              <a:buSzPts val="2200"/>
              <a:buAutoNum type="arabicPeriod"/>
            </a:pPr>
            <a:r>
              <a:rPr lang="en-US" sz="2200" b="1" dirty="0">
                <a:solidFill>
                  <a:schemeClr val="lt1"/>
                </a:solidFill>
              </a:rPr>
              <a:t>State of New York Bill S9460</a:t>
            </a:r>
            <a:endParaRPr sz="2200" b="1" dirty="0">
              <a:solidFill>
                <a:schemeClr val="lt1"/>
              </a:solidFill>
            </a:endParaRPr>
          </a:p>
          <a:p>
            <a:pPr marL="457200" marR="0" lvl="0" indent="0" algn="l" rtl="0">
              <a:lnSpc>
                <a:spcPct val="100000"/>
              </a:lnSpc>
              <a:spcBef>
                <a:spcPts val="0"/>
              </a:spcBef>
              <a:spcAft>
                <a:spcPts val="0"/>
              </a:spcAft>
              <a:buNone/>
            </a:pPr>
            <a:r>
              <a:rPr lang="en-US" sz="2200" i="1" dirty="0">
                <a:solidFill>
                  <a:schemeClr val="lt1"/>
                </a:solidFill>
              </a:rPr>
              <a:t>https://www.nysenate.gov/legislation/bills/2021/S9460</a:t>
            </a:r>
            <a:endParaRPr sz="2200" i="1" dirty="0">
              <a:solidFill>
                <a:schemeClr val="lt1"/>
              </a:solidFill>
            </a:endParaRPr>
          </a:p>
          <a:p>
            <a:pPr marL="457200" marR="0" lvl="0" indent="0" algn="l" rtl="0">
              <a:lnSpc>
                <a:spcPct val="100000"/>
              </a:lnSpc>
              <a:spcBef>
                <a:spcPts val="0"/>
              </a:spcBef>
              <a:spcAft>
                <a:spcPts val="0"/>
              </a:spcAft>
              <a:buNone/>
            </a:pPr>
            <a:endParaRPr sz="2200" b="1" dirty="0">
              <a:solidFill>
                <a:schemeClr val="lt1"/>
              </a:solidFill>
            </a:endParaRPr>
          </a:p>
          <a:p>
            <a:pPr marL="88900" marR="0" lvl="0" algn="l" rtl="0">
              <a:lnSpc>
                <a:spcPct val="100000"/>
              </a:lnSpc>
              <a:spcBef>
                <a:spcPts val="0"/>
              </a:spcBef>
              <a:spcAft>
                <a:spcPts val="0"/>
              </a:spcAft>
              <a:buClr>
                <a:schemeClr val="lt1"/>
              </a:buClr>
              <a:buSzPts val="2200"/>
            </a:pPr>
            <a:r>
              <a:rPr lang="en-US" sz="2200" b="1" dirty="0">
                <a:solidFill>
                  <a:schemeClr val="lt1"/>
                </a:solidFill>
              </a:rPr>
              <a:t>2. Liu hails signing of bill to finally reduce class sizes in NYC public schools</a:t>
            </a:r>
            <a:endParaRPr sz="2200" b="1" dirty="0">
              <a:solidFill>
                <a:schemeClr val="lt1"/>
              </a:solidFill>
            </a:endParaRPr>
          </a:p>
          <a:p>
            <a:pPr marL="457200" marR="0" lvl="0" indent="0" algn="l" rtl="0">
              <a:lnSpc>
                <a:spcPct val="100000"/>
              </a:lnSpc>
              <a:spcBef>
                <a:spcPts val="0"/>
              </a:spcBef>
              <a:spcAft>
                <a:spcPts val="0"/>
              </a:spcAft>
              <a:buNone/>
            </a:pPr>
            <a:r>
              <a:rPr lang="en-US" sz="2200" i="1" dirty="0">
                <a:solidFill>
                  <a:schemeClr val="lt1"/>
                </a:solidFill>
              </a:rPr>
              <a:t>https://www.nysenate.gov/newsroom/press-releases/2022/john-liu/liu-hails-signing-bill-finally-reduce-class-sizes-nyc-public</a:t>
            </a:r>
            <a:endParaRPr sz="2200" i="1" dirty="0">
              <a:solidFill>
                <a:schemeClr val="lt1"/>
              </a:solidFill>
            </a:endParaRPr>
          </a:p>
          <a:p>
            <a:pPr marL="88900" marR="0" lvl="0" algn="l" rtl="0">
              <a:lnSpc>
                <a:spcPct val="100000"/>
              </a:lnSpc>
              <a:spcBef>
                <a:spcPts val="0"/>
              </a:spcBef>
              <a:spcAft>
                <a:spcPts val="0"/>
              </a:spcAft>
              <a:buClr>
                <a:schemeClr val="lt1"/>
              </a:buClr>
              <a:buSzPts val="2200"/>
            </a:pPr>
            <a:endParaRPr lang="en-US" sz="2200" b="1" dirty="0">
              <a:solidFill>
                <a:schemeClr val="lt1"/>
              </a:solidFill>
            </a:endParaRPr>
          </a:p>
          <a:p>
            <a:pPr marL="88900" marR="0" lvl="0" algn="l" rtl="0">
              <a:lnSpc>
                <a:spcPct val="100000"/>
              </a:lnSpc>
              <a:spcBef>
                <a:spcPts val="0"/>
              </a:spcBef>
              <a:spcAft>
                <a:spcPts val="0"/>
              </a:spcAft>
              <a:buClr>
                <a:schemeClr val="lt1"/>
              </a:buClr>
              <a:buSzPts val="2200"/>
            </a:pPr>
            <a:r>
              <a:rPr lang="en-US" sz="2200" b="1" dirty="0">
                <a:solidFill>
                  <a:schemeClr val="lt1"/>
                </a:solidFill>
              </a:rPr>
              <a:t>3. FY 2025 Class Size Reduction Plan for NYC Public Schools</a:t>
            </a:r>
            <a:endParaRPr b="1" dirty="0"/>
          </a:p>
          <a:p>
            <a:pPr marL="457200" marR="0" lvl="0" indent="0" algn="l" rtl="0">
              <a:lnSpc>
                <a:spcPct val="100000"/>
              </a:lnSpc>
              <a:spcBef>
                <a:spcPts val="0"/>
              </a:spcBef>
              <a:spcAft>
                <a:spcPts val="0"/>
              </a:spcAft>
              <a:buNone/>
            </a:pPr>
            <a:r>
              <a:rPr lang="en-US" sz="2200" i="1" dirty="0">
                <a:solidFill>
                  <a:schemeClr val="lt1"/>
                </a:solidFill>
              </a:rPr>
              <a:t>chttps://drive.google.com/file/d/1XKUYGUIlwzYp7prCQqeatPvcJYL7oFTe/view</a:t>
            </a:r>
            <a:endParaRPr sz="1200" i="1" dirty="0">
              <a:solidFill>
                <a:schemeClr val="dk1"/>
              </a:solidFill>
              <a:latin typeface="Calibri"/>
              <a:ea typeface="Calibri"/>
              <a:cs typeface="Calibri"/>
              <a:sym typeface="Calibri"/>
            </a:endParaRPr>
          </a:p>
          <a:p>
            <a:pPr marL="457200" marR="0" lvl="0" indent="0" algn="l" rtl="0">
              <a:lnSpc>
                <a:spcPct val="120000"/>
              </a:lnSpc>
              <a:spcBef>
                <a:spcPts val="0"/>
              </a:spcBef>
              <a:spcAft>
                <a:spcPts val="0"/>
              </a:spcAft>
              <a:buNone/>
            </a:pPr>
            <a:endParaRPr sz="2200" dirty="0">
              <a:solidFill>
                <a:schemeClr val="lt1"/>
              </a:solidFill>
            </a:endParaRPr>
          </a:p>
        </p:txBody>
      </p:sp>
      <p:sp>
        <p:nvSpPr>
          <p:cNvPr id="164" name="Google Shape;164;g2ffed59f806_0_0"/>
          <p:cNvSpPr txBox="1">
            <a:spLocks noGrp="1"/>
          </p:cNvSpPr>
          <p:nvPr>
            <p:ph type="title"/>
          </p:nvPr>
        </p:nvSpPr>
        <p:spPr>
          <a:xfrm>
            <a:off x="1117600" y="343049"/>
            <a:ext cx="10283700" cy="707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lt1"/>
              </a:buClr>
              <a:buSzPts val="3600"/>
              <a:buFont typeface="Arial"/>
              <a:buNone/>
            </a:pPr>
            <a:r>
              <a:rPr lang="en-US" sz="3200" b="1"/>
              <a:t>Sources</a:t>
            </a:r>
            <a:endParaRPr sz="3200"/>
          </a:p>
        </p:txBody>
      </p:sp>
      <p:pic>
        <p:nvPicPr>
          <p:cNvPr id="165" name="Google Shape;165;g2ffed59f806_0_0" descr="A blue text on a black background&#10;&#10;Description automatically generated"/>
          <p:cNvPicPr preferRelativeResize="0"/>
          <p:nvPr/>
        </p:nvPicPr>
        <p:blipFill rotWithShape="1">
          <a:blip r:embed="rId3">
            <a:alphaModFix/>
          </a:blip>
          <a:srcRect/>
          <a:stretch/>
        </p:blipFill>
        <p:spPr>
          <a:xfrm>
            <a:off x="8469164" y="207405"/>
            <a:ext cx="2670873" cy="706995"/>
          </a:xfrm>
          <a:prstGeom prst="rect">
            <a:avLst/>
          </a:prstGeom>
          <a:noFill/>
          <a:ln>
            <a:noFill/>
          </a:ln>
        </p:spPr>
      </p:pic>
    </p:spTree>
  </p:cSld>
  <p:clrMapOvr>
    <a:masterClrMapping/>
  </p:clrMapOvr>
</p:sld>
</file>

<file path=ppt/theme/theme1.xml><?xml version="1.0" encoding="utf-8"?>
<a:theme xmlns:a="http://schemas.openxmlformats.org/drawingml/2006/main" name="Custom">
  <a:themeElements>
    <a:clrScheme name="Custom 23">
      <a:dk1>
        <a:srgbClr val="000000"/>
      </a:dk1>
      <a:lt1>
        <a:srgbClr val="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712</Words>
  <Application>Microsoft Office PowerPoint</Application>
  <PresentationFormat>Widescreen</PresentationFormat>
  <Paragraphs>117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Noto Sans Symbols</vt:lpstr>
      <vt:lpstr>Open Sans Light</vt:lpstr>
      <vt:lpstr>Arial</vt:lpstr>
      <vt:lpstr>Custom</vt:lpstr>
      <vt:lpstr>Class Size Law  In May 2022, NY State Senator John Liu introduced Bill S9460, and in September 2022 Governor Hochul enacted Chapter 556 of the Laws of 2022 which requires the New York City school district to create a five-year class size reduction plan for all New York City K-12 community districts and high schools.   </vt:lpstr>
      <vt:lpstr> Chapter 556 sets forth requirements that apply only to the New York City school district, including:  </vt:lpstr>
      <vt:lpstr>PowerPoint Presentation</vt:lpstr>
      <vt:lpstr>Classes Not Subject to Class Size Targets</vt:lpstr>
      <vt:lpstr>Class Size Plan  The following list is comprised of actions which the Chancellor, UFT, and CSA intend to undertake in the coming year to remain in compliance with the law.</vt:lpstr>
      <vt:lpstr>School Compliance Actions  </vt:lpstr>
      <vt:lpstr>    The five-year phase-in requires 20% of NYC classes to comply with the limitations by school year 2023-2024, with additional 20% each year until 100% of NYC classes are in compliance by school year 2027-2028.  </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Tanya Wendt</dc:creator>
  <cp:lastModifiedBy>Tanya Wendt</cp:lastModifiedBy>
  <cp:revision>2</cp:revision>
  <cp:lastPrinted>2024-09-17T22:58:28Z</cp:lastPrinted>
  <dcterms:created xsi:type="dcterms:W3CDTF">2024-09-11T16:57:09Z</dcterms:created>
  <dcterms:modified xsi:type="dcterms:W3CDTF">2024-09-17T23:16:49Z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